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drawings/drawing2.xml" ContentType="application/vnd.openxmlformats-officedocument.drawingml.chartshapes+xml"/>
  <Override PartName="/ppt/notesSlides/notesSlide5.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8" r:id="rId2"/>
  </p:sldMasterIdLst>
  <p:notesMasterIdLst>
    <p:notesMasterId r:id="rId32"/>
  </p:notesMasterIdLst>
  <p:sldIdLst>
    <p:sldId id="257" r:id="rId3"/>
    <p:sldId id="258" r:id="rId4"/>
    <p:sldId id="297" r:id="rId5"/>
    <p:sldId id="260" r:id="rId6"/>
    <p:sldId id="289" r:id="rId7"/>
    <p:sldId id="287" r:id="rId8"/>
    <p:sldId id="279" r:id="rId9"/>
    <p:sldId id="262" r:id="rId10"/>
    <p:sldId id="286" r:id="rId11"/>
    <p:sldId id="261" r:id="rId12"/>
    <p:sldId id="280" r:id="rId13"/>
    <p:sldId id="288" r:id="rId14"/>
    <p:sldId id="263" r:id="rId15"/>
    <p:sldId id="265" r:id="rId16"/>
    <p:sldId id="291" r:id="rId17"/>
    <p:sldId id="282" r:id="rId18"/>
    <p:sldId id="269" r:id="rId19"/>
    <p:sldId id="270" r:id="rId20"/>
    <p:sldId id="273" r:id="rId21"/>
    <p:sldId id="274" r:id="rId22"/>
    <p:sldId id="295" r:id="rId23"/>
    <p:sldId id="294" r:id="rId24"/>
    <p:sldId id="278" r:id="rId25"/>
    <p:sldId id="275" r:id="rId26"/>
    <p:sldId id="276" r:id="rId27"/>
    <p:sldId id="296" r:id="rId28"/>
    <p:sldId id="277" r:id="rId29"/>
    <p:sldId id="292" r:id="rId30"/>
    <p:sldId id="29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47" autoAdjust="0"/>
    <p:restoredTop sz="92895" autoAdjust="0"/>
  </p:normalViewPr>
  <p:slideViewPr>
    <p:cSldViewPr snapToGrid="0">
      <p:cViewPr varScale="1">
        <p:scale>
          <a:sx n="65" d="100"/>
          <a:sy n="65" d="100"/>
        </p:scale>
        <p:origin x="648" y="78"/>
      </p:cViewPr>
      <p:guideLst>
        <p:guide orient="horz" pos="2160"/>
        <p:guide pos="3840"/>
      </p:guideLst>
    </p:cSldViewPr>
  </p:slideViewPr>
  <p:outlineViewPr>
    <p:cViewPr>
      <p:scale>
        <a:sx n="33" d="100"/>
        <a:sy n="33" d="100"/>
      </p:scale>
      <p:origin x="0" y="-478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Foglio_di_lavoro_di_Microsoft_Excel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Foglio_di_lavoro_di_Microsoft_Excel2.xlsx"/></Relationships>
</file>

<file path=ppt/charts/_rels/chart5.xml.rels><?xml version="1.0" encoding="UTF-8" standalone="yes"?>
<Relationships xmlns="http://schemas.openxmlformats.org/package/2006/relationships"><Relationship Id="rId3" Type="http://schemas.openxmlformats.org/officeDocument/2006/relationships/package" Target="../embeddings/Foglio_di_lavoro_di_Microsoft_Excel3.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Foglio_di_lavoro_di_Microsoft_Excel4.xlsx"/></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998210554765984"/>
          <c:y val="4.6163238825348341E-2"/>
          <c:w val="0.69917903410954407"/>
          <c:h val="0.81000665434342289"/>
        </c:manualLayout>
      </c:layout>
      <c:scatterChart>
        <c:scatterStyle val="smoothMarker"/>
        <c:varyColors val="0"/>
        <c:ser>
          <c:idx val="0"/>
          <c:order val="0"/>
          <c:tx>
            <c:v>Legge oraria</c:v>
          </c:tx>
          <c:spPr>
            <a:ln w="19050" cap="rnd">
              <a:solidFill>
                <a:schemeClr val="accent1"/>
              </a:solidFill>
              <a:round/>
            </a:ln>
            <a:effectLst/>
          </c:spPr>
          <c:marker>
            <c:symbol val="none"/>
          </c:marker>
          <c:xVal>
            <c:numRef>
              <c:f>Foglio1!$A$1:$A$301</c:f>
              <c:numCache>
                <c:formatCode>General</c:formatCode>
                <c:ptCount val="3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numCache>
            </c:numRef>
          </c:xVal>
          <c:yVal>
            <c:numRef>
              <c:f>Foglio1!$B$1:$B$301</c:f>
              <c:numCache>
                <c:formatCode>General</c:formatCode>
                <c:ptCount val="301"/>
                <c:pt idx="0">
                  <c:v>0</c:v>
                </c:pt>
                <c:pt idx="1">
                  <c:v>1.0471975499999999</c:v>
                </c:pt>
                <c:pt idx="2">
                  <c:v>2.0943950999999998</c:v>
                </c:pt>
                <c:pt idx="3">
                  <c:v>3.1415926499999998</c:v>
                </c:pt>
                <c:pt idx="4">
                  <c:v>4.1887901999999997</c:v>
                </c:pt>
                <c:pt idx="5">
                  <c:v>5.2359877499999996</c:v>
                </c:pt>
                <c:pt idx="6">
                  <c:v>6.2831852999999995</c:v>
                </c:pt>
                <c:pt idx="7">
                  <c:v>7.3303828499999995</c:v>
                </c:pt>
                <c:pt idx="8">
                  <c:v>8.3775803999999994</c:v>
                </c:pt>
                <c:pt idx="9">
                  <c:v>9.4247779499999993</c:v>
                </c:pt>
                <c:pt idx="10">
                  <c:v>10.471975499999999</c:v>
                </c:pt>
                <c:pt idx="11">
                  <c:v>11.519173049999999</c:v>
                </c:pt>
                <c:pt idx="12">
                  <c:v>12.566370599999999</c:v>
                </c:pt>
                <c:pt idx="13">
                  <c:v>13.613568149999999</c:v>
                </c:pt>
                <c:pt idx="14">
                  <c:v>14.660765699999999</c:v>
                </c:pt>
                <c:pt idx="15">
                  <c:v>15.707963249999999</c:v>
                </c:pt>
                <c:pt idx="16">
                  <c:v>16.755160799999999</c:v>
                </c:pt>
                <c:pt idx="17">
                  <c:v>17.802358349999999</c:v>
                </c:pt>
                <c:pt idx="18">
                  <c:v>18.849555899999999</c:v>
                </c:pt>
                <c:pt idx="19">
                  <c:v>19.896753449999999</c:v>
                </c:pt>
                <c:pt idx="20">
                  <c:v>20.943950999999998</c:v>
                </c:pt>
                <c:pt idx="21">
                  <c:v>21.991148549999998</c:v>
                </c:pt>
                <c:pt idx="22">
                  <c:v>23.038346099999998</c:v>
                </c:pt>
                <c:pt idx="23">
                  <c:v>24.085543649999998</c:v>
                </c:pt>
                <c:pt idx="24">
                  <c:v>25.132741199999998</c:v>
                </c:pt>
                <c:pt idx="25">
                  <c:v>26.179938749999998</c:v>
                </c:pt>
                <c:pt idx="26">
                  <c:v>27.227136299999998</c:v>
                </c:pt>
                <c:pt idx="27">
                  <c:v>28.274333849999998</c:v>
                </c:pt>
                <c:pt idx="28">
                  <c:v>29.321531399999998</c:v>
                </c:pt>
                <c:pt idx="29">
                  <c:v>30.368728949999998</c:v>
                </c:pt>
                <c:pt idx="30">
                  <c:v>31.415926499999998</c:v>
                </c:pt>
                <c:pt idx="31">
                  <c:v>32.463124049999998</c:v>
                </c:pt>
                <c:pt idx="32">
                  <c:v>33.510321599999997</c:v>
                </c:pt>
                <c:pt idx="33">
                  <c:v>34.557519149999997</c:v>
                </c:pt>
                <c:pt idx="34">
                  <c:v>35.604716699999997</c:v>
                </c:pt>
                <c:pt idx="35">
                  <c:v>36.651914249999997</c:v>
                </c:pt>
                <c:pt idx="36">
                  <c:v>37.699111799999997</c:v>
                </c:pt>
                <c:pt idx="37">
                  <c:v>38.746309349999997</c:v>
                </c:pt>
                <c:pt idx="38">
                  <c:v>39.793506899999997</c:v>
                </c:pt>
                <c:pt idx="39">
                  <c:v>40.840704449999997</c:v>
                </c:pt>
                <c:pt idx="40">
                  <c:v>41.887901999999997</c:v>
                </c:pt>
                <c:pt idx="41">
                  <c:v>42.935099549999997</c:v>
                </c:pt>
                <c:pt idx="42">
                  <c:v>43.982297099999997</c:v>
                </c:pt>
                <c:pt idx="43">
                  <c:v>45.029494649999997</c:v>
                </c:pt>
                <c:pt idx="44">
                  <c:v>46.076692199999997</c:v>
                </c:pt>
                <c:pt idx="45">
                  <c:v>47.123889749999996</c:v>
                </c:pt>
                <c:pt idx="46">
                  <c:v>48.171087299999996</c:v>
                </c:pt>
                <c:pt idx="47">
                  <c:v>49.218284849999996</c:v>
                </c:pt>
                <c:pt idx="48">
                  <c:v>50.265482399999996</c:v>
                </c:pt>
                <c:pt idx="49">
                  <c:v>51.312679949999996</c:v>
                </c:pt>
                <c:pt idx="50">
                  <c:v>52.359877499999996</c:v>
                </c:pt>
                <c:pt idx="51">
                  <c:v>53.407075049999996</c:v>
                </c:pt>
                <c:pt idx="52">
                  <c:v>54.454272599999996</c:v>
                </c:pt>
                <c:pt idx="53">
                  <c:v>55.501470149999996</c:v>
                </c:pt>
                <c:pt idx="54">
                  <c:v>56.548667699999996</c:v>
                </c:pt>
                <c:pt idx="55">
                  <c:v>57.595865249999996</c:v>
                </c:pt>
                <c:pt idx="56">
                  <c:v>58.643062799999996</c:v>
                </c:pt>
                <c:pt idx="57">
                  <c:v>59.690260349999996</c:v>
                </c:pt>
                <c:pt idx="58">
                  <c:v>60.737457899999995</c:v>
                </c:pt>
                <c:pt idx="59">
                  <c:v>61.784655449999995</c:v>
                </c:pt>
                <c:pt idx="60">
                  <c:v>62.831852999999995</c:v>
                </c:pt>
                <c:pt idx="61">
                  <c:v>63.879050549999995</c:v>
                </c:pt>
                <c:pt idx="62">
                  <c:v>64.926248099999995</c:v>
                </c:pt>
                <c:pt idx="63">
                  <c:v>65.973445650000002</c:v>
                </c:pt>
                <c:pt idx="64">
                  <c:v>67.020643199999995</c:v>
                </c:pt>
                <c:pt idx="65">
                  <c:v>68.067840749999988</c:v>
                </c:pt>
                <c:pt idx="66">
                  <c:v>69.115038299999995</c:v>
                </c:pt>
                <c:pt idx="67">
                  <c:v>70.162235850000002</c:v>
                </c:pt>
                <c:pt idx="68">
                  <c:v>71.209433399999995</c:v>
                </c:pt>
                <c:pt idx="69">
                  <c:v>72.256630949999987</c:v>
                </c:pt>
                <c:pt idx="70">
                  <c:v>73.303828499999995</c:v>
                </c:pt>
                <c:pt idx="71">
                  <c:v>74.351026050000002</c:v>
                </c:pt>
                <c:pt idx="72">
                  <c:v>75.398223599999994</c:v>
                </c:pt>
                <c:pt idx="73">
                  <c:v>76.445421149999987</c:v>
                </c:pt>
                <c:pt idx="74">
                  <c:v>77.492618699999994</c:v>
                </c:pt>
                <c:pt idx="75">
                  <c:v>78.539816250000001</c:v>
                </c:pt>
                <c:pt idx="76">
                  <c:v>79.587013799999994</c:v>
                </c:pt>
                <c:pt idx="77">
                  <c:v>80.634211349999987</c:v>
                </c:pt>
                <c:pt idx="78">
                  <c:v>81.681408899999994</c:v>
                </c:pt>
                <c:pt idx="79">
                  <c:v>82.728606450000001</c:v>
                </c:pt>
                <c:pt idx="80">
                  <c:v>83.775803999999994</c:v>
                </c:pt>
                <c:pt idx="81">
                  <c:v>84.823001549999987</c:v>
                </c:pt>
                <c:pt idx="82">
                  <c:v>85.870199099999994</c:v>
                </c:pt>
                <c:pt idx="83">
                  <c:v>86.917396650000001</c:v>
                </c:pt>
                <c:pt idx="84">
                  <c:v>87.964594199999993</c:v>
                </c:pt>
                <c:pt idx="85">
                  <c:v>89.011791749999986</c:v>
                </c:pt>
                <c:pt idx="86">
                  <c:v>90.058989299999993</c:v>
                </c:pt>
                <c:pt idx="87">
                  <c:v>91.10618685</c:v>
                </c:pt>
                <c:pt idx="88">
                  <c:v>92.153384399999993</c:v>
                </c:pt>
                <c:pt idx="89">
                  <c:v>93.200581949999986</c:v>
                </c:pt>
                <c:pt idx="90">
                  <c:v>94.247779499999993</c:v>
                </c:pt>
                <c:pt idx="91">
                  <c:v>95.29497705</c:v>
                </c:pt>
                <c:pt idx="92">
                  <c:v>96.342174599999993</c:v>
                </c:pt>
                <c:pt idx="93">
                  <c:v>97.389372149999986</c:v>
                </c:pt>
                <c:pt idx="94">
                  <c:v>98.436569699999993</c:v>
                </c:pt>
                <c:pt idx="95">
                  <c:v>99.48376725</c:v>
                </c:pt>
                <c:pt idx="96">
                  <c:v>100.53096479999999</c:v>
                </c:pt>
                <c:pt idx="97">
                  <c:v>101.57816234999999</c:v>
                </c:pt>
                <c:pt idx="98">
                  <c:v>102.62535989999999</c:v>
                </c:pt>
                <c:pt idx="99">
                  <c:v>103.67255745</c:v>
                </c:pt>
                <c:pt idx="100">
                  <c:v>104.71975499999999</c:v>
                </c:pt>
                <c:pt idx="101">
                  <c:v>105.76695254999998</c:v>
                </c:pt>
                <c:pt idx="102">
                  <c:v>106.81415009999999</c:v>
                </c:pt>
                <c:pt idx="103">
                  <c:v>107.86134765</c:v>
                </c:pt>
                <c:pt idx="104">
                  <c:v>108.90854519999999</c:v>
                </c:pt>
                <c:pt idx="105">
                  <c:v>109.95574274999998</c:v>
                </c:pt>
                <c:pt idx="106">
                  <c:v>111.00294029999999</c:v>
                </c:pt>
                <c:pt idx="107">
                  <c:v>112.05013785</c:v>
                </c:pt>
                <c:pt idx="108">
                  <c:v>113.09733539999999</c:v>
                </c:pt>
                <c:pt idx="109">
                  <c:v>114.14453294999998</c:v>
                </c:pt>
                <c:pt idx="110">
                  <c:v>115.19173049999999</c:v>
                </c:pt>
                <c:pt idx="111">
                  <c:v>116.23892805</c:v>
                </c:pt>
                <c:pt idx="112">
                  <c:v>117.28612559999999</c:v>
                </c:pt>
                <c:pt idx="113">
                  <c:v>118.33332314999998</c:v>
                </c:pt>
                <c:pt idx="114">
                  <c:v>119.38052069999999</c:v>
                </c:pt>
                <c:pt idx="115">
                  <c:v>120.42771825</c:v>
                </c:pt>
                <c:pt idx="116">
                  <c:v>121.47491579999999</c:v>
                </c:pt>
                <c:pt idx="117">
                  <c:v>122.52211334999998</c:v>
                </c:pt>
                <c:pt idx="118">
                  <c:v>123.56931089999999</c:v>
                </c:pt>
                <c:pt idx="119">
                  <c:v>124.61650845</c:v>
                </c:pt>
                <c:pt idx="120">
                  <c:v>125.66370599999999</c:v>
                </c:pt>
                <c:pt idx="121">
                  <c:v>126.71090354999998</c:v>
                </c:pt>
                <c:pt idx="122">
                  <c:v>127.75810109999999</c:v>
                </c:pt>
                <c:pt idx="123">
                  <c:v>128.80529865</c:v>
                </c:pt>
                <c:pt idx="124">
                  <c:v>129.85249619999999</c:v>
                </c:pt>
                <c:pt idx="125">
                  <c:v>130.89969374999998</c:v>
                </c:pt>
                <c:pt idx="126">
                  <c:v>131.9468913</c:v>
                </c:pt>
                <c:pt idx="127">
                  <c:v>132.99408885</c:v>
                </c:pt>
                <c:pt idx="128">
                  <c:v>134.04128639999999</c:v>
                </c:pt>
                <c:pt idx="129">
                  <c:v>135.08848394999998</c:v>
                </c:pt>
                <c:pt idx="130">
                  <c:v>136.13568149999998</c:v>
                </c:pt>
                <c:pt idx="131">
                  <c:v>137.18287905</c:v>
                </c:pt>
                <c:pt idx="132">
                  <c:v>138.23007659999999</c:v>
                </c:pt>
                <c:pt idx="133">
                  <c:v>139.27727414999998</c:v>
                </c:pt>
                <c:pt idx="134">
                  <c:v>140.3244717</c:v>
                </c:pt>
                <c:pt idx="135">
                  <c:v>141.37166925</c:v>
                </c:pt>
                <c:pt idx="136">
                  <c:v>142.41886679999999</c:v>
                </c:pt>
                <c:pt idx="137">
                  <c:v>143.46606434999998</c:v>
                </c:pt>
                <c:pt idx="138">
                  <c:v>144.51326189999997</c:v>
                </c:pt>
                <c:pt idx="139">
                  <c:v>145.56045945</c:v>
                </c:pt>
                <c:pt idx="140">
                  <c:v>146.60765699999999</c:v>
                </c:pt>
                <c:pt idx="141">
                  <c:v>147.65485454999998</c:v>
                </c:pt>
                <c:pt idx="142">
                  <c:v>148.7020521</c:v>
                </c:pt>
                <c:pt idx="143">
                  <c:v>149.74924965</c:v>
                </c:pt>
                <c:pt idx="144">
                  <c:v>150.79644719999999</c:v>
                </c:pt>
                <c:pt idx="145">
                  <c:v>151.84364474999998</c:v>
                </c:pt>
                <c:pt idx="146">
                  <c:v>152.89084229999997</c:v>
                </c:pt>
                <c:pt idx="147">
                  <c:v>153.93803985</c:v>
                </c:pt>
                <c:pt idx="148">
                  <c:v>154.98523739999999</c:v>
                </c:pt>
                <c:pt idx="149">
                  <c:v>156.03243494999998</c:v>
                </c:pt>
                <c:pt idx="150">
                  <c:v>157.0796325</c:v>
                </c:pt>
                <c:pt idx="151">
                  <c:v>158.12683005</c:v>
                </c:pt>
                <c:pt idx="152">
                  <c:v>159.17402759999999</c:v>
                </c:pt>
                <c:pt idx="153">
                  <c:v>160.22122514999998</c:v>
                </c:pt>
                <c:pt idx="154">
                  <c:v>161.26842269999997</c:v>
                </c:pt>
                <c:pt idx="155">
                  <c:v>162.31562024999999</c:v>
                </c:pt>
                <c:pt idx="156">
                  <c:v>163.36281779999999</c:v>
                </c:pt>
                <c:pt idx="157">
                  <c:v>164.41001534999998</c:v>
                </c:pt>
                <c:pt idx="158">
                  <c:v>165.4572129</c:v>
                </c:pt>
                <c:pt idx="159">
                  <c:v>166.50441044999999</c:v>
                </c:pt>
                <c:pt idx="160">
                  <c:v>167.55160799999999</c:v>
                </c:pt>
                <c:pt idx="161">
                  <c:v>168.59880554999998</c:v>
                </c:pt>
                <c:pt idx="162">
                  <c:v>169.64600309999997</c:v>
                </c:pt>
                <c:pt idx="163">
                  <c:v>170.69320064999999</c:v>
                </c:pt>
                <c:pt idx="164">
                  <c:v>171.74039819999999</c:v>
                </c:pt>
                <c:pt idx="165">
                  <c:v>172.78759574999998</c:v>
                </c:pt>
                <c:pt idx="166">
                  <c:v>173.8347933</c:v>
                </c:pt>
                <c:pt idx="167">
                  <c:v>174.88199084999999</c:v>
                </c:pt>
                <c:pt idx="168">
                  <c:v>175.92918839999999</c:v>
                </c:pt>
                <c:pt idx="169">
                  <c:v>176.97638594999998</c:v>
                </c:pt>
                <c:pt idx="170">
                  <c:v>178.02358349999997</c:v>
                </c:pt>
                <c:pt idx="171">
                  <c:v>179.07078104999999</c:v>
                </c:pt>
                <c:pt idx="172">
                  <c:v>180.11797859999999</c:v>
                </c:pt>
                <c:pt idx="173">
                  <c:v>181.16517614999998</c:v>
                </c:pt>
                <c:pt idx="174">
                  <c:v>182.2123737</c:v>
                </c:pt>
                <c:pt idx="175">
                  <c:v>183.25957124999999</c:v>
                </c:pt>
                <c:pt idx="176">
                  <c:v>184.30676879999999</c:v>
                </c:pt>
                <c:pt idx="177">
                  <c:v>185.35396634999998</c:v>
                </c:pt>
                <c:pt idx="178">
                  <c:v>186.40116389999997</c:v>
                </c:pt>
                <c:pt idx="179">
                  <c:v>187.44836144999999</c:v>
                </c:pt>
                <c:pt idx="180">
                  <c:v>188.49555899999999</c:v>
                </c:pt>
                <c:pt idx="181">
                  <c:v>189.54275654999998</c:v>
                </c:pt>
                <c:pt idx="182">
                  <c:v>190.5899541</c:v>
                </c:pt>
                <c:pt idx="183">
                  <c:v>191.63715164999999</c:v>
                </c:pt>
                <c:pt idx="184">
                  <c:v>192.68434919999999</c:v>
                </c:pt>
                <c:pt idx="185">
                  <c:v>193.73154674999998</c:v>
                </c:pt>
                <c:pt idx="186">
                  <c:v>194.77874429999997</c:v>
                </c:pt>
                <c:pt idx="187">
                  <c:v>195.82594184999999</c:v>
                </c:pt>
                <c:pt idx="188">
                  <c:v>196.87313939999999</c:v>
                </c:pt>
                <c:pt idx="189">
                  <c:v>197.92033694999998</c:v>
                </c:pt>
                <c:pt idx="190">
                  <c:v>198.9675345</c:v>
                </c:pt>
                <c:pt idx="191">
                  <c:v>200.01473204999999</c:v>
                </c:pt>
                <c:pt idx="192">
                  <c:v>201.06192959999998</c:v>
                </c:pt>
                <c:pt idx="193">
                  <c:v>202.10912714999998</c:v>
                </c:pt>
                <c:pt idx="194">
                  <c:v>203.15632469999997</c:v>
                </c:pt>
                <c:pt idx="195">
                  <c:v>204.20352224999999</c:v>
                </c:pt>
                <c:pt idx="196">
                  <c:v>205.25071979999998</c:v>
                </c:pt>
                <c:pt idx="197">
                  <c:v>206.29791734999998</c:v>
                </c:pt>
                <c:pt idx="198">
                  <c:v>207.3451149</c:v>
                </c:pt>
                <c:pt idx="199">
                  <c:v>208.39231244999999</c:v>
                </c:pt>
                <c:pt idx="200">
                  <c:v>209.43950999999998</c:v>
                </c:pt>
                <c:pt idx="201">
                  <c:v>210.48670754999998</c:v>
                </c:pt>
                <c:pt idx="202">
                  <c:v>211.53390509999997</c:v>
                </c:pt>
                <c:pt idx="203">
                  <c:v>212.58110264999999</c:v>
                </c:pt>
                <c:pt idx="204">
                  <c:v>213.62830019999998</c:v>
                </c:pt>
                <c:pt idx="205">
                  <c:v>214.67549774999998</c:v>
                </c:pt>
                <c:pt idx="206">
                  <c:v>215.7226953</c:v>
                </c:pt>
                <c:pt idx="207">
                  <c:v>216.76989284999999</c:v>
                </c:pt>
                <c:pt idx="208">
                  <c:v>217.81709039999998</c:v>
                </c:pt>
                <c:pt idx="209">
                  <c:v>218.86428794999998</c:v>
                </c:pt>
                <c:pt idx="210">
                  <c:v>219.91148549999997</c:v>
                </c:pt>
                <c:pt idx="211">
                  <c:v>220.95868304999999</c:v>
                </c:pt>
                <c:pt idx="212">
                  <c:v>222.00588059999998</c:v>
                </c:pt>
                <c:pt idx="213">
                  <c:v>223.05307814999998</c:v>
                </c:pt>
                <c:pt idx="214">
                  <c:v>224.1002757</c:v>
                </c:pt>
                <c:pt idx="215">
                  <c:v>225.14747324999999</c:v>
                </c:pt>
                <c:pt idx="216">
                  <c:v>226.19467079999998</c:v>
                </c:pt>
                <c:pt idx="217">
                  <c:v>227.24186834999998</c:v>
                </c:pt>
                <c:pt idx="218">
                  <c:v>228.28906589999997</c:v>
                </c:pt>
                <c:pt idx="219">
                  <c:v>229.33626344999999</c:v>
                </c:pt>
                <c:pt idx="220">
                  <c:v>230.38346099999998</c:v>
                </c:pt>
                <c:pt idx="221">
                  <c:v>231.43065854999998</c:v>
                </c:pt>
                <c:pt idx="222">
                  <c:v>232.4778561</c:v>
                </c:pt>
                <c:pt idx="223">
                  <c:v>233.52505364999999</c:v>
                </c:pt>
                <c:pt idx="224">
                  <c:v>234.57225119999998</c:v>
                </c:pt>
                <c:pt idx="225">
                  <c:v>235.61944874999998</c:v>
                </c:pt>
                <c:pt idx="226">
                  <c:v>236.66664629999997</c:v>
                </c:pt>
                <c:pt idx="227">
                  <c:v>237.71384384999999</c:v>
                </c:pt>
                <c:pt idx="228">
                  <c:v>238.76104139999998</c:v>
                </c:pt>
                <c:pt idx="229">
                  <c:v>239.80823894999997</c:v>
                </c:pt>
                <c:pt idx="230">
                  <c:v>240.8554365</c:v>
                </c:pt>
                <c:pt idx="231">
                  <c:v>241.90263404999999</c:v>
                </c:pt>
                <c:pt idx="232">
                  <c:v>242.94983159999998</c:v>
                </c:pt>
                <c:pt idx="233">
                  <c:v>243.99702914999997</c:v>
                </c:pt>
                <c:pt idx="234">
                  <c:v>245.04422669999997</c:v>
                </c:pt>
                <c:pt idx="235">
                  <c:v>246.09142424999999</c:v>
                </c:pt>
                <c:pt idx="236">
                  <c:v>247.13862179999998</c:v>
                </c:pt>
                <c:pt idx="237">
                  <c:v>248.18581934999997</c:v>
                </c:pt>
                <c:pt idx="238">
                  <c:v>249.2330169</c:v>
                </c:pt>
                <c:pt idx="239">
                  <c:v>250.28021444999999</c:v>
                </c:pt>
                <c:pt idx="240">
                  <c:v>251.32741199999998</c:v>
                </c:pt>
                <c:pt idx="241">
                  <c:v>252.37460954999997</c:v>
                </c:pt>
                <c:pt idx="242">
                  <c:v>253.42180709999997</c:v>
                </c:pt>
                <c:pt idx="243">
                  <c:v>254.46900464999999</c:v>
                </c:pt>
                <c:pt idx="244">
                  <c:v>255.51620219999998</c:v>
                </c:pt>
                <c:pt idx="245">
                  <c:v>256.56339974999997</c:v>
                </c:pt>
                <c:pt idx="246">
                  <c:v>257.61059729999999</c:v>
                </c:pt>
                <c:pt idx="247">
                  <c:v>258.65779484999996</c:v>
                </c:pt>
                <c:pt idx="248">
                  <c:v>259.70499239999998</c:v>
                </c:pt>
                <c:pt idx="249">
                  <c:v>260.75218995</c:v>
                </c:pt>
                <c:pt idx="250">
                  <c:v>261.79938749999997</c:v>
                </c:pt>
                <c:pt idx="251">
                  <c:v>262.84658504999999</c:v>
                </c:pt>
                <c:pt idx="252">
                  <c:v>263.89378260000001</c:v>
                </c:pt>
                <c:pt idx="253">
                  <c:v>264.94098014999997</c:v>
                </c:pt>
                <c:pt idx="254">
                  <c:v>265.98817769999999</c:v>
                </c:pt>
                <c:pt idx="255">
                  <c:v>267.03537524999996</c:v>
                </c:pt>
                <c:pt idx="256">
                  <c:v>268.08257279999998</c:v>
                </c:pt>
                <c:pt idx="257">
                  <c:v>269.12977035</c:v>
                </c:pt>
                <c:pt idx="258">
                  <c:v>270.17696789999997</c:v>
                </c:pt>
                <c:pt idx="259">
                  <c:v>271.22416544999999</c:v>
                </c:pt>
                <c:pt idx="260">
                  <c:v>272.27136299999995</c:v>
                </c:pt>
                <c:pt idx="261">
                  <c:v>273.31856054999997</c:v>
                </c:pt>
                <c:pt idx="262">
                  <c:v>274.36575809999999</c:v>
                </c:pt>
                <c:pt idx="263">
                  <c:v>275.41295564999996</c:v>
                </c:pt>
                <c:pt idx="264">
                  <c:v>276.46015319999998</c:v>
                </c:pt>
                <c:pt idx="265">
                  <c:v>277.50735075</c:v>
                </c:pt>
                <c:pt idx="266">
                  <c:v>278.55454829999996</c:v>
                </c:pt>
                <c:pt idx="267">
                  <c:v>279.60174584999999</c:v>
                </c:pt>
                <c:pt idx="268">
                  <c:v>280.64894340000001</c:v>
                </c:pt>
                <c:pt idx="269">
                  <c:v>281.69614094999997</c:v>
                </c:pt>
                <c:pt idx="270">
                  <c:v>282.74333849999999</c:v>
                </c:pt>
                <c:pt idx="271">
                  <c:v>283.79053604999996</c:v>
                </c:pt>
                <c:pt idx="272">
                  <c:v>284.83773359999998</c:v>
                </c:pt>
                <c:pt idx="273">
                  <c:v>285.88493115</c:v>
                </c:pt>
                <c:pt idx="274">
                  <c:v>286.93212869999996</c:v>
                </c:pt>
                <c:pt idx="275">
                  <c:v>287.97932624999999</c:v>
                </c:pt>
                <c:pt idx="276">
                  <c:v>289.02652379999995</c:v>
                </c:pt>
                <c:pt idx="277">
                  <c:v>290.07372134999997</c:v>
                </c:pt>
                <c:pt idx="278">
                  <c:v>291.12091889999999</c:v>
                </c:pt>
                <c:pt idx="279">
                  <c:v>292.16811644999996</c:v>
                </c:pt>
                <c:pt idx="280">
                  <c:v>293.21531399999998</c:v>
                </c:pt>
                <c:pt idx="281">
                  <c:v>294.26251155</c:v>
                </c:pt>
                <c:pt idx="282">
                  <c:v>295.30970909999996</c:v>
                </c:pt>
                <c:pt idx="283">
                  <c:v>296.35690664999998</c:v>
                </c:pt>
                <c:pt idx="284">
                  <c:v>297.40410420000001</c:v>
                </c:pt>
                <c:pt idx="285">
                  <c:v>298.45130174999997</c:v>
                </c:pt>
                <c:pt idx="286">
                  <c:v>299.49849929999999</c:v>
                </c:pt>
                <c:pt idx="287">
                  <c:v>300.54569684999996</c:v>
                </c:pt>
                <c:pt idx="288">
                  <c:v>301.59289439999998</c:v>
                </c:pt>
                <c:pt idx="289">
                  <c:v>302.64009195</c:v>
                </c:pt>
                <c:pt idx="290">
                  <c:v>303.68728949999996</c:v>
                </c:pt>
                <c:pt idx="291">
                  <c:v>304.73448704999998</c:v>
                </c:pt>
                <c:pt idx="292">
                  <c:v>305.78168459999995</c:v>
                </c:pt>
                <c:pt idx="293">
                  <c:v>306.82888214999997</c:v>
                </c:pt>
                <c:pt idx="294">
                  <c:v>307.87607969999999</c:v>
                </c:pt>
                <c:pt idx="295">
                  <c:v>308.92327724999996</c:v>
                </c:pt>
                <c:pt idx="296">
                  <c:v>309.97047479999998</c:v>
                </c:pt>
                <c:pt idx="297">
                  <c:v>311.01767235</c:v>
                </c:pt>
                <c:pt idx="298">
                  <c:v>312.06486989999996</c:v>
                </c:pt>
                <c:pt idx="299">
                  <c:v>313.11206744999998</c:v>
                </c:pt>
                <c:pt idx="300">
                  <c:v>314.159265</c:v>
                </c:pt>
              </c:numCache>
            </c:numRef>
          </c:yVal>
          <c:smooth val="1"/>
        </c:ser>
        <c:dLbls>
          <c:showLegendKey val="0"/>
          <c:showVal val="0"/>
          <c:showCatName val="0"/>
          <c:showSerName val="0"/>
          <c:showPercent val="0"/>
          <c:showBubbleSize val="0"/>
        </c:dLbls>
        <c:axId val="276524008"/>
        <c:axId val="276520872"/>
      </c:scatterChart>
      <c:valAx>
        <c:axId val="27652400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it-IT"/>
                  <a:t>Tempo (s)</a:t>
                </a:r>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276520872"/>
        <c:crosses val="autoZero"/>
        <c:crossBetween val="midCat"/>
      </c:valAx>
      <c:valAx>
        <c:axId val="2765208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it-IT"/>
                  <a:t>ω (rad/s)</a:t>
                </a:r>
              </a:p>
            </c:rich>
          </c:tx>
          <c:layout>
            <c:manualLayout>
              <c:xMode val="edge"/>
              <c:yMode val="edge"/>
              <c:x val="1.8858621411594698E-2"/>
              <c:y val="7.2845412341581997E-2"/>
            </c:manualLayout>
          </c:layout>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276524008"/>
        <c:crosses val="autoZero"/>
        <c:crossBetween val="midCat"/>
      </c:valAx>
      <c:spPr>
        <a:noFill/>
        <a:ln>
          <a:solidFill>
            <a:schemeClr val="bg1">
              <a:lumMod val="85000"/>
            </a:schemeClr>
          </a:solidFill>
        </a:ln>
        <a:effectLst/>
      </c:spPr>
    </c:plotArea>
    <c:plotVisOnly val="1"/>
    <c:dispBlanksAs val="gap"/>
    <c:showDLblsOverMax val="0"/>
  </c:chart>
  <c:spPr>
    <a:noFill/>
    <a:ln>
      <a:solidFill>
        <a:schemeClr val="bg1">
          <a:lumMod val="85000"/>
        </a:schemeClr>
      </a:solid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19050759684135"/>
          <c:y val="4.8348486506645479E-2"/>
          <c:w val="0.8162833879385174"/>
          <c:h val="0.82914801517690273"/>
        </c:manualLayout>
      </c:layout>
      <c:scatterChart>
        <c:scatterStyle val="smoothMarker"/>
        <c:varyColors val="0"/>
        <c:ser>
          <c:idx val="0"/>
          <c:order val="0"/>
          <c:tx>
            <c:v>momento rot non verniciato</c:v>
          </c:tx>
          <c:spPr>
            <a:ln w="38100" cap="rnd">
              <a:solidFill>
                <a:schemeClr val="accent1"/>
              </a:solidFill>
              <a:round/>
            </a:ln>
            <a:effectLst/>
          </c:spPr>
          <c:marker>
            <c:symbol val="none"/>
          </c:marker>
          <c:xVal>
            <c:numRef>
              <c:f>Foglio1!$G$2:$G$101</c:f>
              <c:numCache>
                <c:formatCode>General</c:formatCode>
                <c:ptCount val="100"/>
                <c:pt idx="1">
                  <c:v>3.1730085805400003</c:v>
                </c:pt>
                <c:pt idx="2">
                  <c:v>6.3460171610800007</c:v>
                </c:pt>
                <c:pt idx="3">
                  <c:v>9.5190257416200001</c:v>
                </c:pt>
                <c:pt idx="4">
                  <c:v>12.671090371133335</c:v>
                </c:pt>
                <c:pt idx="5">
                  <c:v>15.812683025133333</c:v>
                </c:pt>
                <c:pt idx="6">
                  <c:v>19.058995434266667</c:v>
                </c:pt>
                <c:pt idx="7">
                  <c:v>22.200588088266667</c:v>
                </c:pt>
                <c:pt idx="8">
                  <c:v>25.34218074226667</c:v>
                </c:pt>
                <c:pt idx="9">
                  <c:v>28.588493151399998</c:v>
                </c:pt>
                <c:pt idx="10">
                  <c:v>31.730085805400002</c:v>
                </c:pt>
                <c:pt idx="11">
                  <c:v>34.871678459400002</c:v>
                </c:pt>
                <c:pt idx="12">
                  <c:v>38.117990868533333</c:v>
                </c:pt>
                <c:pt idx="13">
                  <c:v>41.25958352253334</c:v>
                </c:pt>
                <c:pt idx="14">
                  <c:v>44.401176176533333</c:v>
                </c:pt>
                <c:pt idx="15">
                  <c:v>47.647488585666672</c:v>
                </c:pt>
                <c:pt idx="16">
                  <c:v>50.789081239666665</c:v>
                </c:pt>
                <c:pt idx="17">
                  <c:v>53.930673893666672</c:v>
                </c:pt>
                <c:pt idx="18">
                  <c:v>57.072266547666672</c:v>
                </c:pt>
                <c:pt idx="19">
                  <c:v>60.318578956800003</c:v>
                </c:pt>
                <c:pt idx="20">
                  <c:v>63.460171610800003</c:v>
                </c:pt>
                <c:pt idx="21">
                  <c:v>66.601764264799996</c:v>
                </c:pt>
                <c:pt idx="22">
                  <c:v>69.848076673933335</c:v>
                </c:pt>
                <c:pt idx="23">
                  <c:v>72.989669327933342</c:v>
                </c:pt>
                <c:pt idx="24">
                  <c:v>76.131261981933349</c:v>
                </c:pt>
                <c:pt idx="25">
                  <c:v>79.377574391066673</c:v>
                </c:pt>
                <c:pt idx="26">
                  <c:v>82.519167045066681</c:v>
                </c:pt>
                <c:pt idx="27">
                  <c:v>85.660759699066659</c:v>
                </c:pt>
                <c:pt idx="28">
                  <c:v>88.802352353066667</c:v>
                </c:pt>
                <c:pt idx="29">
                  <c:v>92.048664762199991</c:v>
                </c:pt>
                <c:pt idx="30">
                  <c:v>95.190257416199998</c:v>
                </c:pt>
                <c:pt idx="31">
                  <c:v>98.331850070200005</c:v>
                </c:pt>
                <c:pt idx="32">
                  <c:v>101.57816247933333</c:v>
                </c:pt>
                <c:pt idx="33">
                  <c:v>104.71975513333334</c:v>
                </c:pt>
                <c:pt idx="34">
                  <c:v>107.86134778733334</c:v>
                </c:pt>
                <c:pt idx="35">
                  <c:v>111.00294044133334</c:v>
                </c:pt>
                <c:pt idx="36">
                  <c:v>114.14453309533334</c:v>
                </c:pt>
                <c:pt idx="37">
                  <c:v>117.28612574933335</c:v>
                </c:pt>
                <c:pt idx="38">
                  <c:v>120.42771840333333</c:v>
                </c:pt>
                <c:pt idx="39">
                  <c:v>123.56931105733334</c:v>
                </c:pt>
                <c:pt idx="40">
                  <c:v>126.71090371133333</c:v>
                </c:pt>
                <c:pt idx="41">
                  <c:v>129.85249636533334</c:v>
                </c:pt>
                <c:pt idx="42">
                  <c:v>132.99408901933333</c:v>
                </c:pt>
                <c:pt idx="43">
                  <c:v>136.13568167333335</c:v>
                </c:pt>
                <c:pt idx="44">
                  <c:v>139.27727432733334</c:v>
                </c:pt>
                <c:pt idx="45">
                  <c:v>142.41886698133334</c:v>
                </c:pt>
                <c:pt idx="46">
                  <c:v>145.56045963533333</c:v>
                </c:pt>
                <c:pt idx="47">
                  <c:v>148.70205228933335</c:v>
                </c:pt>
                <c:pt idx="48">
                  <c:v>151.84364494333335</c:v>
                </c:pt>
                <c:pt idx="49">
                  <c:v>154.98523759733334</c:v>
                </c:pt>
                <c:pt idx="50">
                  <c:v>159.17402780266667</c:v>
                </c:pt>
                <c:pt idx="51">
                  <c:v>162.31562045666666</c:v>
                </c:pt>
                <c:pt idx="52">
                  <c:v>165.45721311066666</c:v>
                </c:pt>
                <c:pt idx="53">
                  <c:v>168.59880576466668</c:v>
                </c:pt>
                <c:pt idx="54">
                  <c:v>171.74039841866667</c:v>
                </c:pt>
                <c:pt idx="55">
                  <c:v>174.88199107266666</c:v>
                </c:pt>
                <c:pt idx="56">
                  <c:v>178.02358372666669</c:v>
                </c:pt>
                <c:pt idx="57">
                  <c:v>181.16517638066668</c:v>
                </c:pt>
                <c:pt idx="58">
                  <c:v>184.30676903466667</c:v>
                </c:pt>
                <c:pt idx="59">
                  <c:v>187.44836168866669</c:v>
                </c:pt>
                <c:pt idx="60">
                  <c:v>190.58995434266669</c:v>
                </c:pt>
                <c:pt idx="61">
                  <c:v>193.73154699666668</c:v>
                </c:pt>
                <c:pt idx="62">
                  <c:v>196.87313965066667</c:v>
                </c:pt>
                <c:pt idx="63">
                  <c:v>200.01473230466667</c:v>
                </c:pt>
                <c:pt idx="64">
                  <c:v>203.15632495866666</c:v>
                </c:pt>
                <c:pt idx="65">
                  <c:v>206.29791761266668</c:v>
                </c:pt>
                <c:pt idx="66">
                  <c:v>209.43951026666667</c:v>
                </c:pt>
                <c:pt idx="67">
                  <c:v>212.58110292066667</c:v>
                </c:pt>
                <c:pt idx="68">
                  <c:v>215.72269557466669</c:v>
                </c:pt>
                <c:pt idx="69">
                  <c:v>218.86428822866668</c:v>
                </c:pt>
                <c:pt idx="70">
                  <c:v>222.00588088266667</c:v>
                </c:pt>
                <c:pt idx="71">
                  <c:v>225.14747353666669</c:v>
                </c:pt>
                <c:pt idx="72">
                  <c:v>228.28906619066669</c:v>
                </c:pt>
                <c:pt idx="73">
                  <c:v>231.43065884466668</c:v>
                </c:pt>
                <c:pt idx="74">
                  <c:v>234.5722514986667</c:v>
                </c:pt>
                <c:pt idx="75">
                  <c:v>237.71384415266667</c:v>
                </c:pt>
                <c:pt idx="76">
                  <c:v>240.85543680666666</c:v>
                </c:pt>
                <c:pt idx="77">
                  <c:v>243.99702946066665</c:v>
                </c:pt>
                <c:pt idx="78">
                  <c:v>247.13862211466667</c:v>
                </c:pt>
                <c:pt idx="79">
                  <c:v>250.28021476866667</c:v>
                </c:pt>
                <c:pt idx="80">
                  <c:v>253.42180742266666</c:v>
                </c:pt>
                <c:pt idx="81">
                  <c:v>256.56340007666665</c:v>
                </c:pt>
                <c:pt idx="82">
                  <c:v>259.70499273066667</c:v>
                </c:pt>
                <c:pt idx="83">
                  <c:v>263.89378293599998</c:v>
                </c:pt>
                <c:pt idx="84">
                  <c:v>267.03537559</c:v>
                </c:pt>
                <c:pt idx="85">
                  <c:v>270.17696824400002</c:v>
                </c:pt>
                <c:pt idx="86">
                  <c:v>273.31856089800004</c:v>
                </c:pt>
                <c:pt idx="87">
                  <c:v>276.46015355200001</c:v>
                </c:pt>
                <c:pt idx="88">
                  <c:v>279.60174620600003</c:v>
                </c:pt>
                <c:pt idx="89">
                  <c:v>282.74333885999999</c:v>
                </c:pt>
                <c:pt idx="90">
                  <c:v>285.88493151399996</c:v>
                </c:pt>
                <c:pt idx="91">
                  <c:v>289.02652416799998</c:v>
                </c:pt>
                <c:pt idx="92">
                  <c:v>292.168116822</c:v>
                </c:pt>
                <c:pt idx="93">
                  <c:v>295.30970947599997</c:v>
                </c:pt>
                <c:pt idx="94">
                  <c:v>298.45130212999999</c:v>
                </c:pt>
                <c:pt idx="95">
                  <c:v>301.59289478400001</c:v>
                </c:pt>
                <c:pt idx="96">
                  <c:v>304.73448743799997</c:v>
                </c:pt>
                <c:pt idx="97">
                  <c:v>307.876080092</c:v>
                </c:pt>
                <c:pt idx="98">
                  <c:v>311.01767274600002</c:v>
                </c:pt>
                <c:pt idx="99">
                  <c:v>314.15926539999998</c:v>
                </c:pt>
              </c:numCache>
            </c:numRef>
          </c:xVal>
          <c:yVal>
            <c:numRef>
              <c:f>Foglio1!$F$2:$F$101</c:f>
              <c:numCache>
                <c:formatCode>General</c:formatCode>
                <c:ptCount val="100"/>
                <c:pt idx="1">
                  <c:v>4.7499999999999999E-3</c:v>
                </c:pt>
                <c:pt idx="2">
                  <c:v>1.2933333333333333E-2</c:v>
                </c:pt>
                <c:pt idx="3">
                  <c:v>2.4533333333333334E-2</c:v>
                </c:pt>
                <c:pt idx="4">
                  <c:v>3.7466666666666669E-2</c:v>
                </c:pt>
                <c:pt idx="5">
                  <c:v>5.1866666666666672E-2</c:v>
                </c:pt>
                <c:pt idx="6">
                  <c:v>6.8099999999999994E-2</c:v>
                </c:pt>
                <c:pt idx="7">
                  <c:v>8.7166666666666656E-2</c:v>
                </c:pt>
                <c:pt idx="8">
                  <c:v>0.107</c:v>
                </c:pt>
                <c:pt idx="9">
                  <c:v>0.12866666666666668</c:v>
                </c:pt>
                <c:pt idx="10">
                  <c:v>0.15266666666666664</c:v>
                </c:pt>
                <c:pt idx="11">
                  <c:v>0.17600000000000002</c:v>
                </c:pt>
                <c:pt idx="12">
                  <c:v>0.20233333333333334</c:v>
                </c:pt>
                <c:pt idx="13">
                  <c:v>0.22799999999999998</c:v>
                </c:pt>
                <c:pt idx="14">
                  <c:v>0.25766666666666665</c:v>
                </c:pt>
                <c:pt idx="15">
                  <c:v>0.28766666666666668</c:v>
                </c:pt>
                <c:pt idx="16">
                  <c:v>0.32066666666666666</c:v>
                </c:pt>
                <c:pt idx="17">
                  <c:v>0.35166666666666663</c:v>
                </c:pt>
                <c:pt idx="18">
                  <c:v>0.3833333333333333</c:v>
                </c:pt>
                <c:pt idx="19">
                  <c:v>0.41633333333333339</c:v>
                </c:pt>
                <c:pt idx="20">
                  <c:v>0.45399999999999996</c:v>
                </c:pt>
                <c:pt idx="21">
                  <c:v>0.48599999999999999</c:v>
                </c:pt>
                <c:pt idx="22">
                  <c:v>0.51833333333333331</c:v>
                </c:pt>
                <c:pt idx="23">
                  <c:v>0.54999999999999993</c:v>
                </c:pt>
                <c:pt idx="24">
                  <c:v>0.58399999999999996</c:v>
                </c:pt>
                <c:pt idx="25">
                  <c:v>0.61833333333333329</c:v>
                </c:pt>
                <c:pt idx="26">
                  <c:v>0.65400000000000003</c:v>
                </c:pt>
                <c:pt idx="27">
                  <c:v>0.68566666666666665</c:v>
                </c:pt>
                <c:pt idx="28">
                  <c:v>0.72033333333333338</c:v>
                </c:pt>
                <c:pt idx="29">
                  <c:v>0.75733333333333341</c:v>
                </c:pt>
                <c:pt idx="30">
                  <c:v>0.79033333333333333</c:v>
                </c:pt>
                <c:pt idx="31">
                  <c:v>0.82933333333333337</c:v>
                </c:pt>
                <c:pt idx="32">
                  <c:v>0.86833333333333329</c:v>
                </c:pt>
                <c:pt idx="33">
                  <c:v>0.90533333333333343</c:v>
                </c:pt>
                <c:pt idx="34">
                  <c:v>0.95333333333333325</c:v>
                </c:pt>
                <c:pt idx="35">
                  <c:v>0.99400000000000011</c:v>
                </c:pt>
                <c:pt idx="36">
                  <c:v>1.0333333333333334</c:v>
                </c:pt>
                <c:pt idx="37">
                  <c:v>1.08</c:v>
                </c:pt>
                <c:pt idx="38">
                  <c:v>1.1233333333333333</c:v>
                </c:pt>
                <c:pt idx="39">
                  <c:v>1.1666666666666667</c:v>
                </c:pt>
                <c:pt idx="40">
                  <c:v>1.2166666666666666</c:v>
                </c:pt>
                <c:pt idx="41">
                  <c:v>1.2633333333333334</c:v>
                </c:pt>
                <c:pt idx="42">
                  <c:v>1.31</c:v>
                </c:pt>
                <c:pt idx="43">
                  <c:v>1.36</c:v>
                </c:pt>
                <c:pt idx="44">
                  <c:v>1.4033333333333333</c:v>
                </c:pt>
                <c:pt idx="45">
                  <c:v>1.46</c:v>
                </c:pt>
                <c:pt idx="46">
                  <c:v>1.5066666666666666</c:v>
                </c:pt>
                <c:pt idx="47">
                  <c:v>1.5566666666666666</c:v>
                </c:pt>
                <c:pt idx="48">
                  <c:v>1.61</c:v>
                </c:pt>
                <c:pt idx="49">
                  <c:v>1.6666666666666667</c:v>
                </c:pt>
                <c:pt idx="50">
                  <c:v>1.7133333333333332</c:v>
                </c:pt>
                <c:pt idx="51">
                  <c:v>1.7666666666666668</c:v>
                </c:pt>
                <c:pt idx="52">
                  <c:v>1.8166666666666667</c:v>
                </c:pt>
                <c:pt idx="53">
                  <c:v>1.8666666666666665</c:v>
                </c:pt>
                <c:pt idx="54">
                  <c:v>1.9233333333333331</c:v>
                </c:pt>
                <c:pt idx="55">
                  <c:v>1.9800000000000002</c:v>
                </c:pt>
                <c:pt idx="56">
                  <c:v>2.0366666666666666</c:v>
                </c:pt>
                <c:pt idx="57">
                  <c:v>2.0966666666666662</c:v>
                </c:pt>
                <c:pt idx="58">
                  <c:v>2.15</c:v>
                </c:pt>
                <c:pt idx="59">
                  <c:v>2.21</c:v>
                </c:pt>
                <c:pt idx="60">
                  <c:v>2.273333333333333</c:v>
                </c:pt>
                <c:pt idx="61">
                  <c:v>2.33</c:v>
                </c:pt>
                <c:pt idx="62">
                  <c:v>2.3933333333333331</c:v>
                </c:pt>
                <c:pt idx="63">
                  <c:v>2.456666666666667</c:v>
                </c:pt>
                <c:pt idx="64">
                  <c:v>2.5166666666666662</c:v>
                </c:pt>
                <c:pt idx="65">
                  <c:v>2.5666666666666664</c:v>
                </c:pt>
                <c:pt idx="66">
                  <c:v>2.6333333333333333</c:v>
                </c:pt>
                <c:pt idx="67">
                  <c:v>2.6999999999999997</c:v>
                </c:pt>
                <c:pt idx="68">
                  <c:v>2.76</c:v>
                </c:pt>
                <c:pt idx="69">
                  <c:v>2.83</c:v>
                </c:pt>
                <c:pt idx="70">
                  <c:v>2.89</c:v>
                </c:pt>
                <c:pt idx="71">
                  <c:v>2.9533333333333331</c:v>
                </c:pt>
                <c:pt idx="72">
                  <c:v>3.0166666666666662</c:v>
                </c:pt>
                <c:pt idx="73">
                  <c:v>3.08</c:v>
                </c:pt>
                <c:pt idx="74">
                  <c:v>3.14</c:v>
                </c:pt>
                <c:pt idx="75">
                  <c:v>3.2133333333333334</c:v>
                </c:pt>
                <c:pt idx="76">
                  <c:v>3.2866666666666666</c:v>
                </c:pt>
                <c:pt idx="77">
                  <c:v>3.3433333333333333</c:v>
                </c:pt>
                <c:pt idx="78">
                  <c:v>3.41</c:v>
                </c:pt>
                <c:pt idx="79">
                  <c:v>3.4866666666666668</c:v>
                </c:pt>
                <c:pt idx="80">
                  <c:v>3.5733333333333337</c:v>
                </c:pt>
                <c:pt idx="81">
                  <c:v>3.6533333333333338</c:v>
                </c:pt>
                <c:pt idx="82">
                  <c:v>3.7166666666666668</c:v>
                </c:pt>
                <c:pt idx="83">
                  <c:v>3.8033333333333332</c:v>
                </c:pt>
                <c:pt idx="84">
                  <c:v>3.8733333333333335</c:v>
                </c:pt>
                <c:pt idx="85">
                  <c:v>3.9299999999999997</c:v>
                </c:pt>
                <c:pt idx="86">
                  <c:v>4.003333333333333</c:v>
                </c:pt>
                <c:pt idx="87">
                  <c:v>4.09</c:v>
                </c:pt>
                <c:pt idx="88">
                  <c:v>4.1500000000000004</c:v>
                </c:pt>
                <c:pt idx="89">
                  <c:v>4.2299999999999995</c:v>
                </c:pt>
                <c:pt idx="90">
                  <c:v>4.3066666666666666</c:v>
                </c:pt>
                <c:pt idx="91">
                  <c:v>4.38</c:v>
                </c:pt>
                <c:pt idx="92">
                  <c:v>4.4600000000000009</c:v>
                </c:pt>
                <c:pt idx="93">
                  <c:v>4.5466666666666669</c:v>
                </c:pt>
                <c:pt idx="94">
                  <c:v>4.626666666666666</c:v>
                </c:pt>
                <c:pt idx="95">
                  <c:v>4.7</c:v>
                </c:pt>
                <c:pt idx="96">
                  <c:v>4.7699999999999996</c:v>
                </c:pt>
                <c:pt idx="97">
                  <c:v>4.8566666666666665</c:v>
                </c:pt>
                <c:pt idx="98">
                  <c:v>4.92</c:v>
                </c:pt>
                <c:pt idx="99">
                  <c:v>4.996666666666667</c:v>
                </c:pt>
              </c:numCache>
            </c:numRef>
          </c:yVal>
          <c:smooth val="1"/>
        </c:ser>
        <c:dLbls>
          <c:showLegendKey val="0"/>
          <c:showVal val="0"/>
          <c:showCatName val="0"/>
          <c:showSerName val="0"/>
          <c:showPercent val="0"/>
          <c:showBubbleSize val="0"/>
        </c:dLbls>
        <c:axId val="276520480"/>
        <c:axId val="276517736"/>
      </c:scatterChart>
      <c:valAx>
        <c:axId val="276520480"/>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it-IT" sz="1600" b="1" dirty="0">
                    <a:latin typeface="+mn-lt"/>
                    <a:cs typeface="Times New Roman" panose="02020603050405020304" pitchFamily="18" charset="0"/>
                  </a:rPr>
                  <a:t>ω (</a:t>
                </a:r>
                <a:r>
                  <a:rPr lang="it-IT" sz="1600" b="1" dirty="0" err="1">
                    <a:latin typeface="+mn-lt"/>
                    <a:cs typeface="Times New Roman" panose="02020603050405020304" pitchFamily="18" charset="0"/>
                  </a:rPr>
                  <a:t>rad</a:t>
                </a:r>
                <a:r>
                  <a:rPr lang="it-IT" sz="1600" b="1" dirty="0">
                    <a:latin typeface="+mn-lt"/>
                    <a:cs typeface="Times New Roman" panose="02020603050405020304" pitchFamily="18" charset="0"/>
                  </a:rPr>
                  <a:t>/s)</a:t>
                </a:r>
                <a:endParaRPr lang="it-IT" sz="1600" b="1" dirty="0">
                  <a:latin typeface="+mn-lt"/>
                </a:endParaRPr>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crossAx val="276517736"/>
        <c:crosses val="autoZero"/>
        <c:crossBetween val="midCat"/>
      </c:valAx>
      <c:valAx>
        <c:axId val="2765177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600" b="1" i="0" u="none" strike="noStrike" kern="1200" baseline="0">
                    <a:solidFill>
                      <a:schemeClr val="tx1">
                        <a:lumMod val="65000"/>
                        <a:lumOff val="35000"/>
                      </a:schemeClr>
                    </a:solidFill>
                    <a:latin typeface="+mn-lt"/>
                    <a:ea typeface="+mn-ea"/>
                    <a:cs typeface="+mn-cs"/>
                  </a:defRPr>
                </a:pPr>
                <a:r>
                  <a:rPr lang="it-IT" sz="1600" b="1" baseline="0" dirty="0"/>
                  <a:t>Momento </a:t>
                </a:r>
                <a:endParaRPr lang="it-IT" sz="1600" b="1" baseline="0" dirty="0" smtClean="0"/>
              </a:p>
              <a:p>
                <a:pPr>
                  <a:defRPr sz="1600" b="1"/>
                </a:pPr>
                <a:r>
                  <a:rPr lang="it-IT" sz="1600" b="1" baseline="0" dirty="0" smtClean="0"/>
                  <a:t>(</a:t>
                </a:r>
                <a:r>
                  <a:rPr lang="it-IT" sz="1600" b="1" baseline="0" dirty="0" err="1"/>
                  <a:t>mNm</a:t>
                </a:r>
                <a:r>
                  <a:rPr lang="it-IT" sz="1600" b="1" baseline="0" dirty="0"/>
                  <a:t>)</a:t>
                </a:r>
              </a:p>
            </c:rich>
          </c:tx>
          <c:layout>
            <c:manualLayout>
              <c:xMode val="edge"/>
              <c:yMode val="edge"/>
              <c:x val="1.2192346866909971E-2"/>
              <c:y val="4.7611635342080627E-2"/>
            </c:manualLayout>
          </c:layout>
          <c:overlay val="0"/>
          <c:spPr>
            <a:noFill/>
            <a:ln>
              <a:noFill/>
            </a:ln>
            <a:effectLst/>
          </c:spPr>
          <c:txPr>
            <a:bodyPr rot="0" spcFirstLastPara="1" vertOverflow="ellipsis"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crossAx val="276520480"/>
        <c:crosses val="autoZero"/>
        <c:crossBetween val="midCat"/>
      </c:valAx>
      <c:spPr>
        <a:noFill/>
        <a:ln>
          <a:solidFill>
            <a:schemeClr val="tx1">
              <a:lumMod val="15000"/>
              <a:lumOff val="85000"/>
            </a:schemeClr>
          </a:solidFill>
        </a:ln>
        <a:effectLst/>
      </c:spPr>
    </c:plotArea>
    <c:plotVisOnly val="1"/>
    <c:dispBlanksAs val="gap"/>
    <c:showDLblsOverMax val="0"/>
  </c:chart>
  <c:spPr>
    <a:solidFill>
      <a:schemeClr val="bg1"/>
    </a:solidFill>
    <a:ln w="9525" cap="flat" cmpd="sng" algn="ctr">
      <a:noFill/>
      <a:round/>
    </a:ln>
    <a:effectLst>
      <a:softEdge rad="0"/>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696003189474735"/>
          <c:y val="6.8173706127305181E-2"/>
          <c:w val="0.63205860838927208"/>
          <c:h val="0.73165926593385699"/>
        </c:manualLayout>
      </c:layout>
      <c:scatterChart>
        <c:scatterStyle val="smoothMarker"/>
        <c:varyColors val="0"/>
        <c:ser>
          <c:idx val="1"/>
          <c:order val="0"/>
          <c:tx>
            <c:v>diametro 150 </c:v>
          </c:tx>
          <c:spPr>
            <a:ln w="19050" cap="rnd">
              <a:solidFill>
                <a:schemeClr val="accent5"/>
              </a:solidFill>
              <a:round/>
            </a:ln>
            <a:effectLst/>
          </c:spPr>
          <c:marker>
            <c:symbol val="none"/>
          </c:marker>
          <c:xVal>
            <c:numRef>
              <c:f>Foglio1!$B$4:$B$102</c:f>
              <c:numCache>
                <c:formatCode>General</c:formatCode>
                <c:ptCount val="99"/>
                <c:pt idx="0">
                  <c:v>7110.2583246618096</c:v>
                </c:pt>
                <c:pt idx="1">
                  <c:v>14220.516649323619</c:v>
                </c:pt>
                <c:pt idx="2">
                  <c:v>21330.77497398543</c:v>
                </c:pt>
                <c:pt idx="3">
                  <c:v>28502.328629032261</c:v>
                </c:pt>
                <c:pt idx="4">
                  <c:v>35612.586953694066</c:v>
                </c:pt>
                <c:pt idx="5">
                  <c:v>42722.845278355882</c:v>
                </c:pt>
                <c:pt idx="6">
                  <c:v>49833.103603017684</c:v>
                </c:pt>
                <c:pt idx="7">
                  <c:v>56943.361927679514</c:v>
                </c:pt>
                <c:pt idx="8">
                  <c:v>64360.096904266378</c:v>
                </c:pt>
                <c:pt idx="9">
                  <c:v>71102.583246618102</c:v>
                </c:pt>
                <c:pt idx="10">
                  <c:v>78458.022892819965</c:v>
                </c:pt>
                <c:pt idx="11">
                  <c:v>85200.509235171688</c:v>
                </c:pt>
                <c:pt idx="12">
                  <c:v>92555.948881373581</c:v>
                </c:pt>
                <c:pt idx="13">
                  <c:v>99911.388527575429</c:v>
                </c:pt>
                <c:pt idx="14">
                  <c:v>106653.87486992715</c:v>
                </c:pt>
                <c:pt idx="15">
                  <c:v>114009.31451612904</c:v>
                </c:pt>
                <c:pt idx="16">
                  <c:v>120751.80085848078</c:v>
                </c:pt>
                <c:pt idx="17">
                  <c:v>128107.24050468263</c:v>
                </c:pt>
                <c:pt idx="18">
                  <c:v>135462.68015088452</c:v>
                </c:pt>
                <c:pt idx="19">
                  <c:v>142205.1664932362</c:v>
                </c:pt>
                <c:pt idx="20">
                  <c:v>149560.60613943808</c:v>
                </c:pt>
                <c:pt idx="21">
                  <c:v>156916.04578563993</c:v>
                </c:pt>
                <c:pt idx="22">
                  <c:v>163658.53212799167</c:v>
                </c:pt>
                <c:pt idx="23">
                  <c:v>171013.97177419352</c:v>
                </c:pt>
                <c:pt idx="24">
                  <c:v>177756.45811654528</c:v>
                </c:pt>
                <c:pt idx="25">
                  <c:v>185111.89776274716</c:v>
                </c:pt>
                <c:pt idx="26">
                  <c:v>192467.33740894901</c:v>
                </c:pt>
                <c:pt idx="27">
                  <c:v>199209.82375130078</c:v>
                </c:pt>
                <c:pt idx="28">
                  <c:v>206565.26339750257</c:v>
                </c:pt>
                <c:pt idx="29">
                  <c:v>213307.74973985431</c:v>
                </c:pt>
                <c:pt idx="30">
                  <c:v>220663.18938605618</c:v>
                </c:pt>
                <c:pt idx="31">
                  <c:v>228018.62903225809</c:v>
                </c:pt>
                <c:pt idx="32">
                  <c:v>234761.1153746098</c:v>
                </c:pt>
                <c:pt idx="33">
                  <c:v>242116.55502081165</c:v>
                </c:pt>
                <c:pt idx="34">
                  <c:v>248859.04136316336</c:v>
                </c:pt>
                <c:pt idx="35">
                  <c:v>256214.48100936526</c:v>
                </c:pt>
                <c:pt idx="36">
                  <c:v>263569.92065556714</c:v>
                </c:pt>
                <c:pt idx="37">
                  <c:v>270312.40699791885</c:v>
                </c:pt>
                <c:pt idx="38">
                  <c:v>277667.8466441207</c:v>
                </c:pt>
                <c:pt idx="39">
                  <c:v>285023.28629032255</c:v>
                </c:pt>
                <c:pt idx="40">
                  <c:v>291765.77263267431</c:v>
                </c:pt>
                <c:pt idx="41">
                  <c:v>299121.21227887616</c:v>
                </c:pt>
                <c:pt idx="42">
                  <c:v>305863.69862122787</c:v>
                </c:pt>
                <c:pt idx="43">
                  <c:v>313219.13826742972</c:v>
                </c:pt>
                <c:pt idx="44">
                  <c:v>320574.57791363157</c:v>
                </c:pt>
                <c:pt idx="45">
                  <c:v>327317.06425598334</c:v>
                </c:pt>
                <c:pt idx="46">
                  <c:v>334672.50390218524</c:v>
                </c:pt>
                <c:pt idx="47">
                  <c:v>342027.94354838703</c:v>
                </c:pt>
                <c:pt idx="48">
                  <c:v>348770.42989073886</c:v>
                </c:pt>
                <c:pt idx="49">
                  <c:v>356125.86953694059</c:v>
                </c:pt>
                <c:pt idx="50">
                  <c:v>363481.3091831425</c:v>
                </c:pt>
                <c:pt idx="51">
                  <c:v>370223.79552549432</c:v>
                </c:pt>
                <c:pt idx="52">
                  <c:v>376966.28186784603</c:v>
                </c:pt>
                <c:pt idx="53">
                  <c:v>384321.72151404788</c:v>
                </c:pt>
                <c:pt idx="54">
                  <c:v>391677.16116024979</c:v>
                </c:pt>
                <c:pt idx="55">
                  <c:v>398419.64750260155</c:v>
                </c:pt>
                <c:pt idx="56">
                  <c:v>405775.08714880334</c:v>
                </c:pt>
                <c:pt idx="57">
                  <c:v>412517.573491155</c:v>
                </c:pt>
                <c:pt idx="58">
                  <c:v>419873.01313735696</c:v>
                </c:pt>
                <c:pt idx="59">
                  <c:v>427228.45278355875</c:v>
                </c:pt>
                <c:pt idx="60">
                  <c:v>434583.89242976072</c:v>
                </c:pt>
                <c:pt idx="61">
                  <c:v>441326.37877211237</c:v>
                </c:pt>
                <c:pt idx="62">
                  <c:v>448681.81841831427</c:v>
                </c:pt>
                <c:pt idx="63">
                  <c:v>456037.25806451618</c:v>
                </c:pt>
                <c:pt idx="64">
                  <c:v>462779.74440686789</c:v>
                </c:pt>
                <c:pt idx="65">
                  <c:v>470135.18405306968</c:v>
                </c:pt>
                <c:pt idx="66">
                  <c:v>476877.67039542139</c:v>
                </c:pt>
                <c:pt idx="67">
                  <c:v>484233.11004162329</c:v>
                </c:pt>
                <c:pt idx="68">
                  <c:v>490975.59638397506</c:v>
                </c:pt>
                <c:pt idx="69">
                  <c:v>498331.03603017691</c:v>
                </c:pt>
                <c:pt idx="70">
                  <c:v>505686.47567637876</c:v>
                </c:pt>
                <c:pt idx="71">
                  <c:v>512428.96201873053</c:v>
                </c:pt>
                <c:pt idx="72">
                  <c:v>519784.40166493232</c:v>
                </c:pt>
                <c:pt idx="73">
                  <c:v>526526.88800728403</c:v>
                </c:pt>
                <c:pt idx="74">
                  <c:v>533882.32765348593</c:v>
                </c:pt>
                <c:pt idx="75">
                  <c:v>541237.76729968772</c:v>
                </c:pt>
                <c:pt idx="76">
                  <c:v>547980.25364203961</c:v>
                </c:pt>
                <c:pt idx="77">
                  <c:v>555335.6932882414</c:v>
                </c:pt>
                <c:pt idx="78">
                  <c:v>562691.1329344433</c:v>
                </c:pt>
                <c:pt idx="79">
                  <c:v>569433.61927679507</c:v>
                </c:pt>
                <c:pt idx="80">
                  <c:v>576789.05892299698</c:v>
                </c:pt>
                <c:pt idx="81">
                  <c:v>583531.54526534863</c:v>
                </c:pt>
                <c:pt idx="82">
                  <c:v>590886.98491155053</c:v>
                </c:pt>
                <c:pt idx="83">
                  <c:v>598242.42455775233</c:v>
                </c:pt>
                <c:pt idx="84">
                  <c:v>605597.86420395423</c:v>
                </c:pt>
                <c:pt idx="85">
                  <c:v>612340.350546306</c:v>
                </c:pt>
                <c:pt idx="86">
                  <c:v>619082.83688865765</c:v>
                </c:pt>
                <c:pt idx="87">
                  <c:v>625212.36992715928</c:v>
                </c:pt>
                <c:pt idx="88">
                  <c:v>631341.90296566091</c:v>
                </c:pt>
                <c:pt idx="89">
                  <c:v>643600.96904266393</c:v>
                </c:pt>
                <c:pt idx="90">
                  <c:v>649730.50208116544</c:v>
                </c:pt>
                <c:pt idx="91">
                  <c:v>655860.03511966707</c:v>
                </c:pt>
                <c:pt idx="92">
                  <c:v>661989.56815816846</c:v>
                </c:pt>
                <c:pt idx="93">
                  <c:v>668119.10119667021</c:v>
                </c:pt>
                <c:pt idx="94">
                  <c:v>674248.63423517172</c:v>
                </c:pt>
                <c:pt idx="95">
                  <c:v>686507.70031217486</c:v>
                </c:pt>
                <c:pt idx="96">
                  <c:v>692637.23335067637</c:v>
                </c:pt>
                <c:pt idx="97">
                  <c:v>698766.76638917788</c:v>
                </c:pt>
                <c:pt idx="98">
                  <c:v>698766.76638917788</c:v>
                </c:pt>
              </c:numCache>
            </c:numRef>
          </c:xVal>
          <c:yVal>
            <c:numRef>
              <c:f>Foglio1!$A$4:$A$102</c:f>
              <c:numCache>
                <c:formatCode>General</c:formatCode>
                <c:ptCount val="99"/>
                <c:pt idx="0">
                  <c:v>0.10817585667747</c:v>
                </c:pt>
                <c:pt idx="1">
                  <c:v>7.8818734009983418E-2</c:v>
                </c:pt>
                <c:pt idx="2">
                  <c:v>6.5238050372192408E-2</c:v>
                </c:pt>
                <c:pt idx="3">
                  <c:v>5.6443110525411476E-2</c:v>
                </c:pt>
                <c:pt idx="4">
                  <c:v>5.0543703004814033E-2</c:v>
                </c:pt>
                <c:pt idx="5">
                  <c:v>4.6193794951023777E-2</c:v>
                </c:pt>
                <c:pt idx="6">
                  <c:v>4.3021641786548812E-2</c:v>
                </c:pt>
                <c:pt idx="7">
                  <c:v>4.0250692235147163E-2</c:v>
                </c:pt>
                <c:pt idx="8">
                  <c:v>3.7642764324342035E-2</c:v>
                </c:pt>
                <c:pt idx="9">
                  <c:v>3.6210925624876447E-2</c:v>
                </c:pt>
                <c:pt idx="10">
                  <c:v>3.4336615773150135E-2</c:v>
                </c:pt>
                <c:pt idx="11">
                  <c:v>3.3094823766341805E-2</c:v>
                </c:pt>
                <c:pt idx="12">
                  <c:v>3.1549196361483102E-2</c:v>
                </c:pt>
                <c:pt idx="13">
                  <c:v>3.0256788028024929E-2</c:v>
                </c:pt>
                <c:pt idx="14">
                  <c:v>2.9496737172174149E-2</c:v>
                </c:pt>
                <c:pt idx="15">
                  <c:v>2.8390386984995221E-2</c:v>
                </c:pt>
                <c:pt idx="16">
                  <c:v>2.7803598117891837E-2</c:v>
                </c:pt>
                <c:pt idx="17">
                  <c:v>2.6919389450370507E-2</c:v>
                </c:pt>
                <c:pt idx="18">
                  <c:v>2.6215418593440429E-2</c:v>
                </c:pt>
                <c:pt idx="19">
                  <c:v>2.5501858503954783E-2</c:v>
                </c:pt>
                <c:pt idx="20">
                  <c:v>2.504311940584936E-2</c:v>
                </c:pt>
                <c:pt idx="21">
                  <c:v>2.462667114877571E-2</c:v>
                </c:pt>
                <c:pt idx="22">
                  <c:v>2.4148593589940141E-2</c:v>
                </c:pt>
                <c:pt idx="23">
                  <c:v>2.3695680321331434E-2</c:v>
                </c:pt>
                <c:pt idx="24">
                  <c:v>2.3577082173421127E-2</c:v>
                </c:pt>
                <c:pt idx="25">
                  <c:v>2.3257420394683058E-2</c:v>
                </c:pt>
                <c:pt idx="26">
                  <c:v>2.2760924714351399E-2</c:v>
                </c:pt>
                <c:pt idx="27">
                  <c:v>2.2410437837592501E-2</c:v>
                </c:pt>
                <c:pt idx="28">
                  <c:v>2.1925603466220758E-2</c:v>
                </c:pt>
                <c:pt idx="29">
                  <c:v>2.1703709365067901E-2</c:v>
                </c:pt>
                <c:pt idx="30">
                  <c:v>2.1704132439324529E-2</c:v>
                </c:pt>
                <c:pt idx="31">
                  <c:v>2.0992891784679564E-2</c:v>
                </c:pt>
                <c:pt idx="32">
                  <c:v>2.1166554256643728E-2</c:v>
                </c:pt>
                <c:pt idx="33">
                  <c:v>2.118071474426873E-2</c:v>
                </c:pt>
                <c:pt idx="34">
                  <c:v>2.098102946139754E-2</c:v>
                </c:pt>
                <c:pt idx="35">
                  <c:v>2.1113246627741573E-2</c:v>
                </c:pt>
                <c:pt idx="36">
                  <c:v>2.0533188057396411E-2</c:v>
                </c:pt>
                <c:pt idx="37">
                  <c:v>2.0628121039416459E-2</c:v>
                </c:pt>
                <c:pt idx="38">
                  <c:v>2.0823068823580967E-2</c:v>
                </c:pt>
                <c:pt idx="39">
                  <c:v>2.0473067797630355E-2</c:v>
                </c:pt>
                <c:pt idx="40">
                  <c:v>2.0080482698971388E-2</c:v>
                </c:pt>
                <c:pt idx="41">
                  <c:v>2.0266854364527576E-2</c:v>
                </c:pt>
                <c:pt idx="42">
                  <c:v>2.117333999994701E-2</c:v>
                </c:pt>
                <c:pt idx="43">
                  <c:v>2.0131709199544909E-2</c:v>
                </c:pt>
                <c:pt idx="44">
                  <c:v>2.1016702037928096E-2</c:v>
                </c:pt>
                <c:pt idx="45">
                  <c:v>2.0429278952203825E-2</c:v>
                </c:pt>
                <c:pt idx="46">
                  <c:v>2.1397308780684236E-2</c:v>
                </c:pt>
                <c:pt idx="47">
                  <c:v>2.1326112289198292E-2</c:v>
                </c:pt>
                <c:pt idx="48">
                  <c:v>2.1933795268074669E-2</c:v>
                </c:pt>
                <c:pt idx="49">
                  <c:v>2.2129945639945595E-2</c:v>
                </c:pt>
                <c:pt idx="50">
                  <c:v>2.1461913889497405E-2</c:v>
                </c:pt>
                <c:pt idx="51">
                  <c:v>2.1698499100111911E-2</c:v>
                </c:pt>
                <c:pt idx="52">
                  <c:v>2.2554805909191653E-2</c:v>
                </c:pt>
                <c:pt idx="53">
                  <c:v>2.2716289427255298E-2</c:v>
                </c:pt>
                <c:pt idx="54">
                  <c:v>2.2661628596933981E-2</c:v>
                </c:pt>
                <c:pt idx="55">
                  <c:v>2.3101668874790971E-2</c:v>
                </c:pt>
                <c:pt idx="56">
                  <c:v>2.3394092225877038E-2</c:v>
                </c:pt>
                <c:pt idx="57">
                  <c:v>2.2635601945199479E-2</c:v>
                </c:pt>
                <c:pt idx="58">
                  <c:v>2.3520125996039601E-2</c:v>
                </c:pt>
                <c:pt idx="59">
                  <c:v>2.3634770430421066E-2</c:v>
                </c:pt>
                <c:pt idx="60">
                  <c:v>2.2994380462350139E-2</c:v>
                </c:pt>
                <c:pt idx="61">
                  <c:v>2.3305256963536993E-2</c:v>
                </c:pt>
                <c:pt idx="62">
                  <c:v>2.3866982068346698E-2</c:v>
                </c:pt>
                <c:pt idx="63">
                  <c:v>2.3575350694699675E-2</c:v>
                </c:pt>
                <c:pt idx="64">
                  <c:v>2.3136077331754282E-2</c:v>
                </c:pt>
                <c:pt idx="65">
                  <c:v>2.3593553976860041E-2</c:v>
                </c:pt>
                <c:pt idx="66">
                  <c:v>2.3464381975360736E-2</c:v>
                </c:pt>
                <c:pt idx="67">
                  <c:v>2.3865247194414421E-2</c:v>
                </c:pt>
                <c:pt idx="68">
                  <c:v>2.3597584013979198E-2</c:v>
                </c:pt>
                <c:pt idx="69">
                  <c:v>2.395258975142988E-2</c:v>
                </c:pt>
                <c:pt idx="70">
                  <c:v>2.3486688337538655E-2</c:v>
                </c:pt>
                <c:pt idx="71">
                  <c:v>2.3532472803836961E-2</c:v>
                </c:pt>
                <c:pt idx="72">
                  <c:v>2.393991812635227E-2</c:v>
                </c:pt>
                <c:pt idx="73">
                  <c:v>2.3747334316754628E-2</c:v>
                </c:pt>
                <c:pt idx="74">
                  <c:v>2.3502714329478643E-2</c:v>
                </c:pt>
                <c:pt idx="75">
                  <c:v>2.3656809983118397E-2</c:v>
                </c:pt>
                <c:pt idx="76">
                  <c:v>2.3847507289743185E-2</c:v>
                </c:pt>
                <c:pt idx="77">
                  <c:v>2.3781742271535816E-2</c:v>
                </c:pt>
                <c:pt idx="78">
                  <c:v>2.3528849430949125E-2</c:v>
                </c:pt>
                <c:pt idx="79">
                  <c:v>2.3687354279975988E-2</c:v>
                </c:pt>
                <c:pt idx="80">
                  <c:v>2.3607826467330121E-2</c:v>
                </c:pt>
                <c:pt idx="81">
                  <c:v>2.3913412673606128E-2</c:v>
                </c:pt>
                <c:pt idx="82">
                  <c:v>2.3321763528240651E-2</c:v>
                </c:pt>
                <c:pt idx="83">
                  <c:v>2.3558604595708806E-2</c:v>
                </c:pt>
                <c:pt idx="84">
                  <c:v>2.3462199423789007E-2</c:v>
                </c:pt>
                <c:pt idx="85">
                  <c:v>2.3718438123766492E-2</c:v>
                </c:pt>
                <c:pt idx="86">
                  <c:v>2.3807329461086824E-2</c:v>
                </c:pt>
                <c:pt idx="87">
                  <c:v>2.3638285939930281E-2</c:v>
                </c:pt>
                <c:pt idx="88">
                  <c:v>2.3761056187389058E-2</c:v>
                </c:pt>
                <c:pt idx="89">
                  <c:v>2.3422164468479487E-2</c:v>
                </c:pt>
                <c:pt idx="90">
                  <c:v>2.3392719997749938E-2</c:v>
                </c:pt>
                <c:pt idx="91">
                  <c:v>2.3628788506501717E-2</c:v>
                </c:pt>
                <c:pt idx="92">
                  <c:v>2.3325023932971714E-2</c:v>
                </c:pt>
                <c:pt idx="93">
                  <c:v>2.3416496702900254E-2</c:v>
                </c:pt>
                <c:pt idx="94">
                  <c:v>2.3627834301105603E-2</c:v>
                </c:pt>
                <c:pt idx="95">
                  <c:v>2.3281657622477171E-2</c:v>
                </c:pt>
                <c:pt idx="96">
                  <c:v>2.3232543805003173E-2</c:v>
                </c:pt>
                <c:pt idx="97">
                  <c:v>2.3536382664323594E-2</c:v>
                </c:pt>
                <c:pt idx="98">
                  <c:v>2.3654655944043812E-2</c:v>
                </c:pt>
              </c:numCache>
            </c:numRef>
          </c:yVal>
          <c:smooth val="1"/>
        </c:ser>
        <c:ser>
          <c:idx val="0"/>
          <c:order val="1"/>
          <c:tx>
            <c:v>diametro 108</c:v>
          </c:tx>
          <c:spPr>
            <a:ln w="19050" cap="rnd">
              <a:solidFill>
                <a:schemeClr val="accent6"/>
              </a:solidFill>
              <a:round/>
            </a:ln>
            <a:effectLst/>
          </c:spPr>
          <c:marker>
            <c:symbol val="none"/>
          </c:marker>
          <c:xVal>
            <c:numRef>
              <c:f>Foglio1!$D$4:$D$84</c:f>
              <c:numCache>
                <c:formatCode>General</c:formatCode>
                <c:ptCount val="81"/>
                <c:pt idx="0">
                  <c:v>9627.976279292403</c:v>
                </c:pt>
                <c:pt idx="1">
                  <c:v>19255.952558584806</c:v>
                </c:pt>
                <c:pt idx="2">
                  <c:v>28883.928837877214</c:v>
                </c:pt>
                <c:pt idx="3">
                  <c:v>38448.354118626434</c:v>
                </c:pt>
                <c:pt idx="4">
                  <c:v>47981.003900104064</c:v>
                </c:pt>
                <c:pt idx="5">
                  <c:v>57831.408674297607</c:v>
                </c:pt>
                <c:pt idx="6">
                  <c:v>67364.05845577523</c:v>
                </c:pt>
                <c:pt idx="7">
                  <c:v>76896.708237252868</c:v>
                </c:pt>
                <c:pt idx="8">
                  <c:v>86747.113011446418</c:v>
                </c:pt>
                <c:pt idx="9">
                  <c:v>96279.762792924041</c:v>
                </c:pt>
                <c:pt idx="10">
                  <c:v>105812.41257440168</c:v>
                </c:pt>
                <c:pt idx="11">
                  <c:v>115662.81734859521</c:v>
                </c:pt>
                <c:pt idx="12">
                  <c:v>125195.46713007285</c:v>
                </c:pt>
                <c:pt idx="13">
                  <c:v>134728.11691155046</c:v>
                </c:pt>
                <c:pt idx="14">
                  <c:v>144578.52168574402</c:v>
                </c:pt>
                <c:pt idx="15">
                  <c:v>154111.1714672216</c:v>
                </c:pt>
                <c:pt idx="16">
                  <c:v>163643.82124869927</c:v>
                </c:pt>
                <c:pt idx="17">
                  <c:v>173176.47103017691</c:v>
                </c:pt>
                <c:pt idx="18">
                  <c:v>183026.87580437044</c:v>
                </c:pt>
                <c:pt idx="19">
                  <c:v>192559.52558584808</c:v>
                </c:pt>
                <c:pt idx="20">
                  <c:v>202092.17536732566</c:v>
                </c:pt>
                <c:pt idx="21">
                  <c:v>211942.58014151925</c:v>
                </c:pt>
                <c:pt idx="22">
                  <c:v>221475.22992299683</c:v>
                </c:pt>
                <c:pt idx="23">
                  <c:v>231007.87970447456</c:v>
                </c:pt>
                <c:pt idx="24">
                  <c:v>240540.52948595214</c:v>
                </c:pt>
                <c:pt idx="25">
                  <c:v>250390.9342601457</c:v>
                </c:pt>
                <c:pt idx="26">
                  <c:v>259923.5840416234</c:v>
                </c:pt>
                <c:pt idx="27">
                  <c:v>269773.98881581688</c:v>
                </c:pt>
                <c:pt idx="28">
                  <c:v>279306.63859729451</c:v>
                </c:pt>
                <c:pt idx="29">
                  <c:v>288839.28837877209</c:v>
                </c:pt>
                <c:pt idx="30">
                  <c:v>298371.93816024967</c:v>
                </c:pt>
                <c:pt idx="31">
                  <c:v>308222.34293444321</c:v>
                </c:pt>
                <c:pt idx="32">
                  <c:v>317754.9927159209</c:v>
                </c:pt>
                <c:pt idx="33">
                  <c:v>327287.64249739854</c:v>
                </c:pt>
                <c:pt idx="34">
                  <c:v>336820.29227887624</c:v>
                </c:pt>
                <c:pt idx="35">
                  <c:v>346352.94206035382</c:v>
                </c:pt>
                <c:pt idx="36">
                  <c:v>355885.5918418314</c:v>
                </c:pt>
                <c:pt idx="37">
                  <c:v>365418.24162330898</c:v>
                </c:pt>
                <c:pt idx="38">
                  <c:v>374950.89140478673</c:v>
                </c:pt>
                <c:pt idx="39">
                  <c:v>384483.54118626431</c:v>
                </c:pt>
                <c:pt idx="40">
                  <c:v>394016.19096774189</c:v>
                </c:pt>
                <c:pt idx="41">
                  <c:v>403548.84074921953</c:v>
                </c:pt>
                <c:pt idx="42">
                  <c:v>413081.49053069722</c:v>
                </c:pt>
                <c:pt idx="43">
                  <c:v>422614.1403121748</c:v>
                </c:pt>
                <c:pt idx="44">
                  <c:v>432146.79009365244</c:v>
                </c:pt>
                <c:pt idx="45">
                  <c:v>441679.43987513008</c:v>
                </c:pt>
                <c:pt idx="46">
                  <c:v>451212.0896566076</c:v>
                </c:pt>
                <c:pt idx="47">
                  <c:v>460744.73943808529</c:v>
                </c:pt>
                <c:pt idx="48">
                  <c:v>473454.9391467222</c:v>
                </c:pt>
                <c:pt idx="49">
                  <c:v>482987.58892819984</c:v>
                </c:pt>
                <c:pt idx="50">
                  <c:v>492520.23870967742</c:v>
                </c:pt>
                <c:pt idx="51">
                  <c:v>502052.88849115511</c:v>
                </c:pt>
                <c:pt idx="52">
                  <c:v>511585.53827263269</c:v>
                </c:pt>
                <c:pt idx="53">
                  <c:v>521118.18805411039</c:v>
                </c:pt>
                <c:pt idx="54">
                  <c:v>530650.83783558791</c:v>
                </c:pt>
                <c:pt idx="55">
                  <c:v>540183.48761706543</c:v>
                </c:pt>
                <c:pt idx="56">
                  <c:v>549716.13739854307</c:v>
                </c:pt>
                <c:pt idx="57">
                  <c:v>559248.78718002094</c:v>
                </c:pt>
                <c:pt idx="58">
                  <c:v>568781.43696149834</c:v>
                </c:pt>
                <c:pt idx="59">
                  <c:v>578314.0867429761</c:v>
                </c:pt>
                <c:pt idx="60">
                  <c:v>587846.73652445374</c:v>
                </c:pt>
                <c:pt idx="61">
                  <c:v>597379.38630593126</c:v>
                </c:pt>
                <c:pt idx="62">
                  <c:v>606912.03608740901</c:v>
                </c:pt>
                <c:pt idx="63">
                  <c:v>616444.68586888642</c:v>
                </c:pt>
                <c:pt idx="64">
                  <c:v>625977.33565036417</c:v>
                </c:pt>
                <c:pt idx="65">
                  <c:v>635509.98543184181</c:v>
                </c:pt>
                <c:pt idx="66">
                  <c:v>645042.63521331956</c:v>
                </c:pt>
                <c:pt idx="67">
                  <c:v>654575.28499479708</c:v>
                </c:pt>
                <c:pt idx="68">
                  <c:v>664107.9347762746</c:v>
                </c:pt>
                <c:pt idx="69">
                  <c:v>673640.58455775247</c:v>
                </c:pt>
                <c:pt idx="70">
                  <c:v>683173.23433923</c:v>
                </c:pt>
                <c:pt idx="71">
                  <c:v>692705.88412070763</c:v>
                </c:pt>
                <c:pt idx="72">
                  <c:v>702238.53390218539</c:v>
                </c:pt>
                <c:pt idx="73">
                  <c:v>711771.18368366279</c:v>
                </c:pt>
                <c:pt idx="74">
                  <c:v>721303.83346514043</c:v>
                </c:pt>
                <c:pt idx="75">
                  <c:v>730836.48324661795</c:v>
                </c:pt>
                <c:pt idx="76">
                  <c:v>740369.1330280957</c:v>
                </c:pt>
                <c:pt idx="77">
                  <c:v>749901.78280957346</c:v>
                </c:pt>
                <c:pt idx="78">
                  <c:v>759434.43259105098</c:v>
                </c:pt>
                <c:pt idx="79">
                  <c:v>759434.43259105098</c:v>
                </c:pt>
                <c:pt idx="80">
                  <c:v>762611.98251821031</c:v>
                </c:pt>
              </c:numCache>
            </c:numRef>
          </c:xVal>
          <c:yVal>
            <c:numRef>
              <c:f>Foglio1!$C$4:$C$84</c:f>
              <c:numCache>
                <c:formatCode>General</c:formatCode>
                <c:ptCount val="81"/>
                <c:pt idx="0">
                  <c:v>8.5141971436665201E-2</c:v>
                </c:pt>
                <c:pt idx="1">
                  <c:v>5.9703211678149383E-2</c:v>
                </c:pt>
                <c:pt idx="2">
                  <c:v>4.9512325304745468E-2</c:v>
                </c:pt>
                <c:pt idx="3">
                  <c:v>4.3243560146110388E-2</c:v>
                </c:pt>
                <c:pt idx="4">
                  <c:v>3.9020963486055611E-2</c:v>
                </c:pt>
                <c:pt idx="5">
                  <c:v>3.5493824689570679E-2</c:v>
                </c:pt>
                <c:pt idx="6">
                  <c:v>3.3052456715841338E-2</c:v>
                </c:pt>
                <c:pt idx="7">
                  <c:v>3.1062657695919947E-2</c:v>
                </c:pt>
                <c:pt idx="8">
                  <c:v>2.9205129023850959E-2</c:v>
                </c:pt>
                <c:pt idx="9">
                  <c:v>2.7861498783136384E-2</c:v>
                </c:pt>
                <c:pt idx="10">
                  <c:v>2.6506178453618922E-2</c:v>
                </c:pt>
                <c:pt idx="11">
                  <c:v>2.524138546336023E-2</c:v>
                </c:pt>
                <c:pt idx="12">
                  <c:v>2.4460724343958257E-2</c:v>
                </c:pt>
                <c:pt idx="13">
                  <c:v>2.3684648127929087E-2</c:v>
                </c:pt>
                <c:pt idx="14">
                  <c:v>2.2869534610793652E-2</c:v>
                </c:pt>
                <c:pt idx="15">
                  <c:v>2.2221648664545131E-2</c:v>
                </c:pt>
                <c:pt idx="16">
                  <c:v>2.1684927205828649E-2</c:v>
                </c:pt>
                <c:pt idx="17">
                  <c:v>2.1208699719760367E-2</c:v>
                </c:pt>
                <c:pt idx="18">
                  <c:v>2.0639356826165078E-2</c:v>
                </c:pt>
                <c:pt idx="19">
                  <c:v>2.0333702528065371E-2</c:v>
                </c:pt>
                <c:pt idx="20">
                  <c:v>2.0031791948994751E-2</c:v>
                </c:pt>
                <c:pt idx="21">
                  <c:v>1.9998628611756056E-2</c:v>
                </c:pt>
                <c:pt idx="22">
                  <c:v>1.9458764663137181E-2</c:v>
                </c:pt>
                <c:pt idx="23">
                  <c:v>2.0140480947339591E-2</c:v>
                </c:pt>
                <c:pt idx="24">
                  <c:v>1.9407524235395976E-2</c:v>
                </c:pt>
                <c:pt idx="25">
                  <c:v>1.9829562098920134E-2</c:v>
                </c:pt>
                <c:pt idx="26">
                  <c:v>1.9826393627874375E-2</c:v>
                </c:pt>
                <c:pt idx="27">
                  <c:v>2.0278522221655128E-2</c:v>
                </c:pt>
                <c:pt idx="28">
                  <c:v>1.9946093029163871E-2</c:v>
                </c:pt>
                <c:pt idx="29">
                  <c:v>2.0381772746807837E-2</c:v>
                </c:pt>
                <c:pt idx="30">
                  <c:v>2.0451658539818791E-2</c:v>
                </c:pt>
                <c:pt idx="31">
                  <c:v>1.9756328979876749E-2</c:v>
                </c:pt>
                <c:pt idx="32">
                  <c:v>2.0813022408279924E-2</c:v>
                </c:pt>
                <c:pt idx="33">
                  <c:v>2.0441937593892338E-2</c:v>
                </c:pt>
                <c:pt idx="34">
                  <c:v>2.0008225134937115E-2</c:v>
                </c:pt>
                <c:pt idx="35">
                  <c:v>2.0861016117797084E-2</c:v>
                </c:pt>
                <c:pt idx="36">
                  <c:v>2.1278308078257833E-2</c:v>
                </c:pt>
                <c:pt idx="37">
                  <c:v>2.1263827566144079E-2</c:v>
                </c:pt>
                <c:pt idx="38">
                  <c:v>2.1736760564862061E-2</c:v>
                </c:pt>
                <c:pt idx="39">
                  <c:v>2.1323361527504869E-2</c:v>
                </c:pt>
                <c:pt idx="40">
                  <c:v>2.1750667328000631E-2</c:v>
                </c:pt>
                <c:pt idx="41">
                  <c:v>2.1572502554136775E-2</c:v>
                </c:pt>
                <c:pt idx="42">
                  <c:v>2.1622454283862787E-2</c:v>
                </c:pt>
                <c:pt idx="43">
                  <c:v>2.1735815559692475E-2</c:v>
                </c:pt>
                <c:pt idx="44">
                  <c:v>2.1775292782507796E-2</c:v>
                </c:pt>
                <c:pt idx="45">
                  <c:v>2.2120071969420209E-2</c:v>
                </c:pt>
                <c:pt idx="46">
                  <c:v>2.2101412635936915E-2</c:v>
                </c:pt>
                <c:pt idx="47">
                  <c:v>2.1989777784750822E-2</c:v>
                </c:pt>
                <c:pt idx="48">
                  <c:v>2.1361692286302886E-2</c:v>
                </c:pt>
                <c:pt idx="49">
                  <c:v>2.1317603199362649E-2</c:v>
                </c:pt>
                <c:pt idx="50">
                  <c:v>2.1822997338117496E-2</c:v>
                </c:pt>
                <c:pt idx="51">
                  <c:v>2.182950069792108E-2</c:v>
                </c:pt>
                <c:pt idx="52">
                  <c:v>2.1851016163179884E-2</c:v>
                </c:pt>
                <c:pt idx="53">
                  <c:v>2.1561006202636821E-2</c:v>
                </c:pt>
                <c:pt idx="54">
                  <c:v>2.1733289052261958E-2</c:v>
                </c:pt>
                <c:pt idx="55">
                  <c:v>2.1522750925385213E-2</c:v>
                </c:pt>
                <c:pt idx="56">
                  <c:v>2.1632128942757574E-2</c:v>
                </c:pt>
                <c:pt idx="57">
                  <c:v>2.1721606163221538E-2</c:v>
                </c:pt>
                <c:pt idx="58">
                  <c:v>2.1718603894739362E-2</c:v>
                </c:pt>
                <c:pt idx="59">
                  <c:v>2.1799923407310646E-2</c:v>
                </c:pt>
                <c:pt idx="60">
                  <c:v>2.1702112704700852E-2</c:v>
                </c:pt>
                <c:pt idx="61">
                  <c:v>2.157691720022523E-2</c:v>
                </c:pt>
                <c:pt idx="62">
                  <c:v>2.1579470319910761E-2</c:v>
                </c:pt>
                <c:pt idx="63">
                  <c:v>2.174040475349685E-2</c:v>
                </c:pt>
                <c:pt idx="64">
                  <c:v>2.1492686662055369E-2</c:v>
                </c:pt>
                <c:pt idx="65">
                  <c:v>2.1647132084947632E-2</c:v>
                </c:pt>
                <c:pt idx="66">
                  <c:v>2.1590356195140718E-2</c:v>
                </c:pt>
                <c:pt idx="67">
                  <c:v>2.1340484301316177E-2</c:v>
                </c:pt>
                <c:pt idx="68">
                  <c:v>2.1459682666167251E-2</c:v>
                </c:pt>
                <c:pt idx="69">
                  <c:v>2.1563634862741411E-2</c:v>
                </c:pt>
                <c:pt idx="70">
                  <c:v>2.1481616231880989E-2</c:v>
                </c:pt>
                <c:pt idx="71">
                  <c:v>2.1395913966971367E-2</c:v>
                </c:pt>
                <c:pt idx="72">
                  <c:v>2.1632213177025354E-2</c:v>
                </c:pt>
                <c:pt idx="73">
                  <c:v>2.1689942014295558E-2</c:v>
                </c:pt>
                <c:pt idx="74">
                  <c:v>2.219957387659649E-2</c:v>
                </c:pt>
                <c:pt idx="75">
                  <c:v>2.2675409339602798E-2</c:v>
                </c:pt>
                <c:pt idx="76">
                  <c:v>2.3997492603255406E-2</c:v>
                </c:pt>
                <c:pt idx="77">
                  <c:v>2.538807992483889E-2</c:v>
                </c:pt>
                <c:pt idx="78">
                  <c:v>2.7118937485288597E-2</c:v>
                </c:pt>
                <c:pt idx="79">
                  <c:v>2.7814294856706254E-2</c:v>
                </c:pt>
                <c:pt idx="80">
                  <c:v>2.7582991953297182E-2</c:v>
                </c:pt>
              </c:numCache>
            </c:numRef>
          </c:yVal>
          <c:smooth val="1"/>
        </c:ser>
        <c:ser>
          <c:idx val="2"/>
          <c:order val="2"/>
          <c:tx>
            <c:v>diametro 100</c:v>
          </c:tx>
          <c:spPr>
            <a:ln w="19050" cap="rnd">
              <a:solidFill>
                <a:schemeClr val="accent4"/>
              </a:solidFill>
              <a:round/>
            </a:ln>
            <a:effectLst/>
          </c:spPr>
          <c:marker>
            <c:symbol val="none"/>
          </c:marker>
          <c:dPt>
            <c:idx val="73"/>
            <c:marker>
              <c:symbol val="none"/>
            </c:marker>
            <c:bubble3D val="0"/>
          </c:dPt>
          <c:xVal>
            <c:numRef>
              <c:f>Foglio1!$F$4:$F$102</c:f>
              <c:numCache>
                <c:formatCode>General</c:formatCode>
                <c:ptCount val="99"/>
                <c:pt idx="0">
                  <c:v>6865.0770031217471</c:v>
                </c:pt>
                <c:pt idx="1">
                  <c:v>13757.396375303504</c:v>
                </c:pt>
                <c:pt idx="2">
                  <c:v>20622.473378425249</c:v>
                </c:pt>
                <c:pt idx="3">
                  <c:v>27514.792750607008</c:v>
                </c:pt>
                <c:pt idx="4">
                  <c:v>34325.385015608736</c:v>
                </c:pt>
                <c:pt idx="5">
                  <c:v>41408.40097121054</c:v>
                </c:pt>
                <c:pt idx="6">
                  <c:v>48218.993236212271</c:v>
                </c:pt>
                <c:pt idx="7">
                  <c:v>55029.585501214016</c:v>
                </c:pt>
                <c:pt idx="8">
                  <c:v>61840.177766215762</c:v>
                </c:pt>
                <c:pt idx="9">
                  <c:v>68923.193721817544</c:v>
                </c:pt>
                <c:pt idx="10">
                  <c:v>75733.785986819275</c:v>
                </c:pt>
                <c:pt idx="11">
                  <c:v>82544.378251821006</c:v>
                </c:pt>
                <c:pt idx="12">
                  <c:v>89354.970516822752</c:v>
                </c:pt>
                <c:pt idx="13">
                  <c:v>96437.986472424542</c:v>
                </c:pt>
                <c:pt idx="14">
                  <c:v>103248.57873742629</c:v>
                </c:pt>
                <c:pt idx="15">
                  <c:v>110059.17100242803</c:v>
                </c:pt>
                <c:pt idx="16">
                  <c:v>116869.76326742976</c:v>
                </c:pt>
                <c:pt idx="17">
                  <c:v>123952.77922303158</c:v>
                </c:pt>
                <c:pt idx="18">
                  <c:v>130763.37148803328</c:v>
                </c:pt>
                <c:pt idx="19">
                  <c:v>137573.963753035</c:v>
                </c:pt>
                <c:pt idx="20">
                  <c:v>144384.55601803673</c:v>
                </c:pt>
                <c:pt idx="21">
                  <c:v>151467.57197363855</c:v>
                </c:pt>
                <c:pt idx="22">
                  <c:v>158278.16423864031</c:v>
                </c:pt>
                <c:pt idx="23">
                  <c:v>165088.75650364201</c:v>
                </c:pt>
                <c:pt idx="24">
                  <c:v>171899.34876864377</c:v>
                </c:pt>
                <c:pt idx="25">
                  <c:v>178982.36472424559</c:v>
                </c:pt>
                <c:pt idx="26">
                  <c:v>185792.95698924729</c:v>
                </c:pt>
                <c:pt idx="27">
                  <c:v>192603.54925424902</c:v>
                </c:pt>
                <c:pt idx="28">
                  <c:v>199414.14151925078</c:v>
                </c:pt>
                <c:pt idx="29">
                  <c:v>206497.15747485257</c:v>
                </c:pt>
                <c:pt idx="30">
                  <c:v>213307.74973985433</c:v>
                </c:pt>
                <c:pt idx="31">
                  <c:v>220118.34200485607</c:v>
                </c:pt>
                <c:pt idx="32">
                  <c:v>226928.93426985777</c:v>
                </c:pt>
                <c:pt idx="33">
                  <c:v>234011.95022545962</c:v>
                </c:pt>
                <c:pt idx="34">
                  <c:v>240822.54249046132</c:v>
                </c:pt>
                <c:pt idx="35">
                  <c:v>247633.13475546305</c:v>
                </c:pt>
                <c:pt idx="36">
                  <c:v>254443.72702046481</c:v>
                </c:pt>
                <c:pt idx="37">
                  <c:v>261526.74297606657</c:v>
                </c:pt>
                <c:pt idx="38">
                  <c:v>268337.33524106839</c:v>
                </c:pt>
                <c:pt idx="39">
                  <c:v>275147.92750607</c:v>
                </c:pt>
                <c:pt idx="40">
                  <c:v>283320.63822407211</c:v>
                </c:pt>
                <c:pt idx="41">
                  <c:v>288769.11203607346</c:v>
                </c:pt>
                <c:pt idx="42">
                  <c:v>296941.82275407563</c:v>
                </c:pt>
                <c:pt idx="43">
                  <c:v>302390.29656607704</c:v>
                </c:pt>
                <c:pt idx="44">
                  <c:v>310563.00728407904</c:v>
                </c:pt>
                <c:pt idx="45">
                  <c:v>316011.48109608045</c:v>
                </c:pt>
                <c:pt idx="46">
                  <c:v>324184.19181408256</c:v>
                </c:pt>
                <c:pt idx="47">
                  <c:v>329632.66562608397</c:v>
                </c:pt>
                <c:pt idx="48">
                  <c:v>337805.37634408602</c:v>
                </c:pt>
                <c:pt idx="49">
                  <c:v>343253.85015608743</c:v>
                </c:pt>
                <c:pt idx="50">
                  <c:v>351426.56087408942</c:v>
                </c:pt>
                <c:pt idx="51">
                  <c:v>356875.03468609089</c:v>
                </c:pt>
                <c:pt idx="52">
                  <c:v>365047.74540409294</c:v>
                </c:pt>
                <c:pt idx="53">
                  <c:v>370496.21921609429</c:v>
                </c:pt>
                <c:pt idx="54">
                  <c:v>378668.92993409641</c:v>
                </c:pt>
                <c:pt idx="55">
                  <c:v>384117.40374609776</c:v>
                </c:pt>
                <c:pt idx="56">
                  <c:v>392290.11446409987</c:v>
                </c:pt>
                <c:pt idx="57">
                  <c:v>397738.58827610128</c:v>
                </c:pt>
                <c:pt idx="58">
                  <c:v>405911.29899410339</c:v>
                </c:pt>
                <c:pt idx="59">
                  <c:v>414084.00971210544</c:v>
                </c:pt>
                <c:pt idx="60">
                  <c:v>419532.48352410685</c:v>
                </c:pt>
                <c:pt idx="61">
                  <c:v>427705.19424210896</c:v>
                </c:pt>
                <c:pt idx="62">
                  <c:v>433153.66805411031</c:v>
                </c:pt>
                <c:pt idx="63">
                  <c:v>441326.37877211231</c:v>
                </c:pt>
                <c:pt idx="64">
                  <c:v>446774.85258411366</c:v>
                </c:pt>
                <c:pt idx="65">
                  <c:v>454947.56330211577</c:v>
                </c:pt>
                <c:pt idx="66">
                  <c:v>460396.03711411729</c:v>
                </c:pt>
                <c:pt idx="67">
                  <c:v>468568.74783211935</c:v>
                </c:pt>
                <c:pt idx="68">
                  <c:v>474017.2216441207</c:v>
                </c:pt>
                <c:pt idx="69">
                  <c:v>482189.93236212287</c:v>
                </c:pt>
                <c:pt idx="70">
                  <c:v>487638.40617412416</c:v>
                </c:pt>
                <c:pt idx="71">
                  <c:v>495811.11689212633</c:v>
                </c:pt>
                <c:pt idx="72">
                  <c:v>501259.59070412768</c:v>
                </c:pt>
                <c:pt idx="73">
                  <c:v>509432.30142212973</c:v>
                </c:pt>
                <c:pt idx="74">
                  <c:v>514880.77523413114</c:v>
                </c:pt>
                <c:pt idx="75">
                  <c:v>523053.48595213314</c:v>
                </c:pt>
                <c:pt idx="76">
                  <c:v>528501.95976413449</c:v>
                </c:pt>
                <c:pt idx="77">
                  <c:v>536674.67048213677</c:v>
                </c:pt>
                <c:pt idx="78">
                  <c:v>542123.14429413795</c:v>
                </c:pt>
                <c:pt idx="79">
                  <c:v>550295.85501214</c:v>
                </c:pt>
                <c:pt idx="80">
                  <c:v>558468.56573014217</c:v>
                </c:pt>
                <c:pt idx="81">
                  <c:v>563917.03954214358</c:v>
                </c:pt>
                <c:pt idx="82">
                  <c:v>572089.75026014587</c:v>
                </c:pt>
                <c:pt idx="83">
                  <c:v>577538.22407214693</c:v>
                </c:pt>
                <c:pt idx="84">
                  <c:v>585710.9347901491</c:v>
                </c:pt>
                <c:pt idx="85">
                  <c:v>591159.40860215074</c:v>
                </c:pt>
                <c:pt idx="86">
                  <c:v>599332.11932015256</c:v>
                </c:pt>
                <c:pt idx="87">
                  <c:v>604780.59313215408</c:v>
                </c:pt>
                <c:pt idx="88">
                  <c:v>612953.30385015602</c:v>
                </c:pt>
                <c:pt idx="89">
                  <c:v>618401.77766215743</c:v>
                </c:pt>
                <c:pt idx="90">
                  <c:v>626574.48838015972</c:v>
                </c:pt>
                <c:pt idx="91">
                  <c:v>632022.96219216089</c:v>
                </c:pt>
                <c:pt idx="92">
                  <c:v>640195.67291016318</c:v>
                </c:pt>
                <c:pt idx="93">
                  <c:v>645644.14672216435</c:v>
                </c:pt>
                <c:pt idx="94">
                  <c:v>653816.85744016652</c:v>
                </c:pt>
                <c:pt idx="95">
                  <c:v>659265.33125216793</c:v>
                </c:pt>
                <c:pt idx="96">
                  <c:v>667438.04197016987</c:v>
                </c:pt>
                <c:pt idx="97">
                  <c:v>672886.51578217128</c:v>
                </c:pt>
                <c:pt idx="98">
                  <c:v>681059.22650017345</c:v>
                </c:pt>
              </c:numCache>
            </c:numRef>
          </c:xVal>
          <c:yVal>
            <c:numRef>
              <c:f>Foglio1!$E$4:$E$102</c:f>
              <c:numCache>
                <c:formatCode>General</c:formatCode>
                <c:ptCount val="99"/>
                <c:pt idx="0">
                  <c:v>0.11561181035161683</c:v>
                </c:pt>
                <c:pt idx="1">
                  <c:v>8.1468530736538688E-2</c:v>
                </c:pt>
                <c:pt idx="2">
                  <c:v>6.660527589356928E-2</c:v>
                </c:pt>
                <c:pt idx="3">
                  <c:v>5.8584111990319966E-2</c:v>
                </c:pt>
                <c:pt idx="4">
                  <c:v>5.3376263475531843E-2</c:v>
                </c:pt>
                <c:pt idx="5">
                  <c:v>4.8650997505163759E-2</c:v>
                </c:pt>
                <c:pt idx="6">
                  <c:v>4.582592253584826E-2</c:v>
                </c:pt>
                <c:pt idx="7">
                  <c:v>4.3194340383487864E-2</c:v>
                </c:pt>
                <c:pt idx="8">
                  <c:v>4.0999588551167386E-2</c:v>
                </c:pt>
                <c:pt idx="9">
                  <c:v>3.8658718768921227E-2</c:v>
                </c:pt>
                <c:pt idx="10">
                  <c:v>3.6851305039699842E-2</c:v>
                </c:pt>
                <c:pt idx="11">
                  <c:v>3.5216577737236604E-2</c:v>
                </c:pt>
                <c:pt idx="12">
                  <c:v>3.3850067926743437E-2</c:v>
                </c:pt>
                <c:pt idx="13">
                  <c:v>3.2227173165454266E-2</c:v>
                </c:pt>
                <c:pt idx="14">
                  <c:v>3.1122393678113452E-2</c:v>
                </c:pt>
                <c:pt idx="15">
                  <c:v>3.0107313412994025E-2</c:v>
                </c:pt>
                <c:pt idx="16">
                  <c:v>2.9237415452402382E-2</c:v>
                </c:pt>
                <c:pt idx="17">
                  <c:v>2.8021167962371238E-2</c:v>
                </c:pt>
                <c:pt idx="18">
                  <c:v>2.7458034711709219E-2</c:v>
                </c:pt>
                <c:pt idx="19">
                  <c:v>2.6820538770568354E-2</c:v>
                </c:pt>
                <c:pt idx="20">
                  <c:v>2.6635381907964339E-2</c:v>
                </c:pt>
                <c:pt idx="21">
                  <c:v>2.6052664423558289E-2</c:v>
                </c:pt>
                <c:pt idx="22">
                  <c:v>2.5449437485937424E-2</c:v>
                </c:pt>
                <c:pt idx="23">
                  <c:v>2.5109292790990001E-2</c:v>
                </c:pt>
                <c:pt idx="24">
                  <c:v>2.4771404344913209E-2</c:v>
                </c:pt>
                <c:pt idx="25">
                  <c:v>2.4147565774245771E-2</c:v>
                </c:pt>
                <c:pt idx="26">
                  <c:v>2.4040826692850702E-2</c:v>
                </c:pt>
                <c:pt idx="27">
                  <c:v>2.3818476654227667E-2</c:v>
                </c:pt>
                <c:pt idx="28">
                  <c:v>2.3308496122261199E-2</c:v>
                </c:pt>
                <c:pt idx="29">
                  <c:v>2.2955812569365668E-2</c:v>
                </c:pt>
                <c:pt idx="30">
                  <c:v>2.2655626442483145E-2</c:v>
                </c:pt>
                <c:pt idx="31">
                  <c:v>2.2526849703309065E-2</c:v>
                </c:pt>
                <c:pt idx="32">
                  <c:v>2.2372487601629062E-2</c:v>
                </c:pt>
                <c:pt idx="33">
                  <c:v>2.1829580838214069E-2</c:v>
                </c:pt>
                <c:pt idx="34">
                  <c:v>2.195661782469906E-2</c:v>
                </c:pt>
                <c:pt idx="35">
                  <c:v>2.1895585837431501E-2</c:v>
                </c:pt>
                <c:pt idx="36">
                  <c:v>2.1006734082150997E-2</c:v>
                </c:pt>
                <c:pt idx="37">
                  <c:v>2.17840496790313E-2</c:v>
                </c:pt>
                <c:pt idx="38">
                  <c:v>2.1414117396568611E-2</c:v>
                </c:pt>
                <c:pt idx="39">
                  <c:v>2.1396931527714512E-2</c:v>
                </c:pt>
                <c:pt idx="40">
                  <c:v>2.1583205956932069E-2</c:v>
                </c:pt>
                <c:pt idx="41">
                  <c:v>2.1191957524277397E-2</c:v>
                </c:pt>
                <c:pt idx="42">
                  <c:v>2.0925663895811696E-2</c:v>
                </c:pt>
                <c:pt idx="43">
                  <c:v>2.06520502911203E-2</c:v>
                </c:pt>
                <c:pt idx="44">
                  <c:v>1.9848843565046629E-2</c:v>
                </c:pt>
                <c:pt idx="45">
                  <c:v>2.1338887145148488E-2</c:v>
                </c:pt>
                <c:pt idx="46">
                  <c:v>2.1512913077987528E-2</c:v>
                </c:pt>
                <c:pt idx="47">
                  <c:v>2.1365678611053717E-2</c:v>
                </c:pt>
                <c:pt idx="48">
                  <c:v>2.1255302931988046E-2</c:v>
                </c:pt>
                <c:pt idx="49">
                  <c:v>2.0732928788016504E-2</c:v>
                </c:pt>
                <c:pt idx="50">
                  <c:v>2.0761796426456491E-2</c:v>
                </c:pt>
                <c:pt idx="51">
                  <c:v>2.2173162850485924E-2</c:v>
                </c:pt>
                <c:pt idx="52">
                  <c:v>2.2686550600058995E-2</c:v>
                </c:pt>
                <c:pt idx="53">
                  <c:v>2.2592164823638478E-2</c:v>
                </c:pt>
                <c:pt idx="54">
                  <c:v>2.1687899195495481E-2</c:v>
                </c:pt>
                <c:pt idx="55">
                  <c:v>2.2486050753573225E-2</c:v>
                </c:pt>
                <c:pt idx="56">
                  <c:v>2.1784049679031303E-2</c:v>
                </c:pt>
                <c:pt idx="57">
                  <c:v>2.2231714671104325E-2</c:v>
                </c:pt>
                <c:pt idx="58">
                  <c:v>2.2239266977065214E-2</c:v>
                </c:pt>
                <c:pt idx="59">
                  <c:v>2.318879320339582E-2</c:v>
                </c:pt>
                <c:pt idx="60">
                  <c:v>2.3377862819264253E-2</c:v>
                </c:pt>
                <c:pt idx="61">
                  <c:v>2.3487403544275209E-2</c:v>
                </c:pt>
                <c:pt idx="62">
                  <c:v>2.2761732155705351E-2</c:v>
                </c:pt>
                <c:pt idx="63">
                  <c:v>2.4150294906871334E-2</c:v>
                </c:pt>
                <c:pt idx="64">
                  <c:v>2.3217674795907351E-2</c:v>
                </c:pt>
                <c:pt idx="65">
                  <c:v>2.3939535770458147E-2</c:v>
                </c:pt>
                <c:pt idx="66">
                  <c:v>2.3498875124707105E-2</c:v>
                </c:pt>
                <c:pt idx="67">
                  <c:v>2.2725750142472637E-2</c:v>
                </c:pt>
                <c:pt idx="68">
                  <c:v>2.3362900831002682E-2</c:v>
                </c:pt>
                <c:pt idx="69">
                  <c:v>2.3583584524546303E-2</c:v>
                </c:pt>
                <c:pt idx="70">
                  <c:v>2.3605955377228371E-2</c:v>
                </c:pt>
                <c:pt idx="71">
                  <c:v>2.3820811798997681E-2</c:v>
                </c:pt>
                <c:pt idx="72">
                  <c:v>2.4098730651213068E-2</c:v>
                </c:pt>
                <c:pt idx="73">
                  <c:v>2.3698877362438999E-2</c:v>
                </c:pt>
                <c:pt idx="74">
                  <c:v>2.3886163820394105E-2</c:v>
                </c:pt>
                <c:pt idx="75">
                  <c:v>2.3810472904987702E-2</c:v>
                </c:pt>
                <c:pt idx="76">
                  <c:v>2.384929347959484E-2</c:v>
                </c:pt>
                <c:pt idx="77">
                  <c:v>2.3308905874073981E-2</c:v>
                </c:pt>
                <c:pt idx="78">
                  <c:v>2.4257515654104181E-2</c:v>
                </c:pt>
                <c:pt idx="79">
                  <c:v>2.3885612066365799E-2</c:v>
                </c:pt>
                <c:pt idx="80">
                  <c:v>2.4274838455773346E-2</c:v>
                </c:pt>
                <c:pt idx="81">
                  <c:v>2.4025947964458491E-2</c:v>
                </c:pt>
                <c:pt idx="82">
                  <c:v>2.4032552348322102E-2</c:v>
                </c:pt>
                <c:pt idx="83">
                  <c:v>2.3944834359538925E-2</c:v>
                </c:pt>
                <c:pt idx="84">
                  <c:v>2.406404431752936E-2</c:v>
                </c:pt>
                <c:pt idx="85">
                  <c:v>2.4143049627704204E-2</c:v>
                </c:pt>
                <c:pt idx="86">
                  <c:v>2.3923182229869413E-2</c:v>
                </c:pt>
                <c:pt idx="87">
                  <c:v>2.415721479007191E-2</c:v>
                </c:pt>
                <c:pt idx="88">
                  <c:v>2.3978440874605864E-2</c:v>
                </c:pt>
                <c:pt idx="89">
                  <c:v>2.4237325828590658E-2</c:v>
                </c:pt>
                <c:pt idx="90">
                  <c:v>2.4050464237891613E-2</c:v>
                </c:pt>
                <c:pt idx="91">
                  <c:v>2.4071305621051645E-2</c:v>
                </c:pt>
                <c:pt idx="92">
                  <c:v>2.4094713392340619E-2</c:v>
                </c:pt>
                <c:pt idx="93">
                  <c:v>2.431318236814857E-2</c:v>
                </c:pt>
                <c:pt idx="94">
                  <c:v>2.4114436388881159E-2</c:v>
                </c:pt>
                <c:pt idx="95">
                  <c:v>2.4315417822281284E-2</c:v>
                </c:pt>
                <c:pt idx="96">
                  <c:v>2.4890317634871047E-2</c:v>
                </c:pt>
                <c:pt idx="97">
                  <c:v>2.5254144587834083E-2</c:v>
                </c:pt>
                <c:pt idx="98">
                  <c:v>2.670598852409228E-2</c:v>
                </c:pt>
              </c:numCache>
            </c:numRef>
          </c:yVal>
          <c:smooth val="1"/>
        </c:ser>
        <c:ser>
          <c:idx val="3"/>
          <c:order val="3"/>
          <c:tx>
            <c:v>diametro 50</c:v>
          </c:tx>
          <c:spPr>
            <a:ln w="19050" cap="rnd">
              <a:solidFill>
                <a:schemeClr val="accent6">
                  <a:lumMod val="60000"/>
                </a:schemeClr>
              </a:solidFill>
              <a:round/>
            </a:ln>
            <a:effectLst/>
          </c:spPr>
          <c:marker>
            <c:symbol val="none"/>
          </c:marker>
          <c:xVal>
            <c:numRef>
              <c:f>Foglio1!$H$4:$H$102</c:f>
              <c:numCache>
                <c:formatCode>General</c:formatCode>
                <c:ptCount val="99"/>
                <c:pt idx="0">
                  <c:v>2063.6094562955259</c:v>
                </c:pt>
                <c:pt idx="1">
                  <c:v>4127.2189125910518</c:v>
                </c:pt>
                <c:pt idx="2">
                  <c:v>6190.8283688865758</c:v>
                </c:pt>
                <c:pt idx="3">
                  <c:v>8240.8166406520995</c:v>
                </c:pt>
                <c:pt idx="4">
                  <c:v>10283.99432015262</c:v>
                </c:pt>
                <c:pt idx="5">
                  <c:v>12395.277922303154</c:v>
                </c:pt>
                <c:pt idx="6">
                  <c:v>14438.455601803676</c:v>
                </c:pt>
                <c:pt idx="7">
                  <c:v>16481.633281304199</c:v>
                </c:pt>
                <c:pt idx="8">
                  <c:v>18592.916883454734</c:v>
                </c:pt>
                <c:pt idx="9">
                  <c:v>20636.094562955252</c:v>
                </c:pt>
                <c:pt idx="10">
                  <c:v>22679.272242455776</c:v>
                </c:pt>
                <c:pt idx="11">
                  <c:v>24790.555844606308</c:v>
                </c:pt>
                <c:pt idx="12">
                  <c:v>26833.733524106836</c:v>
                </c:pt>
                <c:pt idx="13">
                  <c:v>28876.911203607353</c:v>
                </c:pt>
                <c:pt idx="14">
                  <c:v>30988.194805757896</c:v>
                </c:pt>
                <c:pt idx="15">
                  <c:v>33031.372485258406</c:v>
                </c:pt>
                <c:pt idx="16">
                  <c:v>35074.550164758934</c:v>
                </c:pt>
                <c:pt idx="17">
                  <c:v>37117.727844259454</c:v>
                </c:pt>
                <c:pt idx="18">
                  <c:v>39229.01144640999</c:v>
                </c:pt>
                <c:pt idx="19">
                  <c:v>41272.189125910503</c:v>
                </c:pt>
                <c:pt idx="20">
                  <c:v>43315.366805411031</c:v>
                </c:pt>
                <c:pt idx="21">
                  <c:v>45426.650407561567</c:v>
                </c:pt>
                <c:pt idx="22">
                  <c:v>47469.828087062087</c:v>
                </c:pt>
                <c:pt idx="23">
                  <c:v>49513.005766562623</c:v>
                </c:pt>
                <c:pt idx="24">
                  <c:v>51624.289368713144</c:v>
                </c:pt>
                <c:pt idx="25">
                  <c:v>53667.467048213672</c:v>
                </c:pt>
                <c:pt idx="26">
                  <c:v>55710.644727714185</c:v>
                </c:pt>
                <c:pt idx="27">
                  <c:v>57753.822407214706</c:v>
                </c:pt>
                <c:pt idx="28">
                  <c:v>59865.106009365241</c:v>
                </c:pt>
                <c:pt idx="29">
                  <c:v>61908.283688865762</c:v>
                </c:pt>
                <c:pt idx="30">
                  <c:v>63951.461368366283</c:v>
                </c:pt>
                <c:pt idx="31">
                  <c:v>66062.744970516811</c:v>
                </c:pt>
                <c:pt idx="32">
                  <c:v>68105.922650017339</c:v>
                </c:pt>
                <c:pt idx="33">
                  <c:v>70149.100329517867</c:v>
                </c:pt>
                <c:pt idx="34">
                  <c:v>72192.278009018366</c:v>
                </c:pt>
                <c:pt idx="35">
                  <c:v>74235.455688518909</c:v>
                </c:pt>
                <c:pt idx="36">
                  <c:v>76278.633368019422</c:v>
                </c:pt>
                <c:pt idx="37">
                  <c:v>78321.811047519965</c:v>
                </c:pt>
                <c:pt idx="38">
                  <c:v>80364.988727020478</c:v>
                </c:pt>
                <c:pt idx="39">
                  <c:v>82408.166406520992</c:v>
                </c:pt>
                <c:pt idx="40">
                  <c:v>84451.344086021505</c:v>
                </c:pt>
                <c:pt idx="41">
                  <c:v>86494.521765522019</c:v>
                </c:pt>
                <c:pt idx="42">
                  <c:v>88537.699445022547</c:v>
                </c:pt>
                <c:pt idx="43">
                  <c:v>90580.877124523075</c:v>
                </c:pt>
                <c:pt idx="44">
                  <c:v>92624.054804023574</c:v>
                </c:pt>
                <c:pt idx="45">
                  <c:v>94667.232483524102</c:v>
                </c:pt>
                <c:pt idx="46">
                  <c:v>96710.41016302463</c:v>
                </c:pt>
                <c:pt idx="47">
                  <c:v>98753.587842525129</c:v>
                </c:pt>
                <c:pt idx="48">
                  <c:v>100796.76552202567</c:v>
                </c:pt>
                <c:pt idx="49">
                  <c:v>103521.00242802636</c:v>
                </c:pt>
                <c:pt idx="50">
                  <c:v>105564.18010752687</c:v>
                </c:pt>
                <c:pt idx="51">
                  <c:v>107607.3577870274</c:v>
                </c:pt>
                <c:pt idx="52">
                  <c:v>109650.53546652792</c:v>
                </c:pt>
                <c:pt idx="53">
                  <c:v>111693.71314602841</c:v>
                </c:pt>
                <c:pt idx="54">
                  <c:v>113736.89082552894</c:v>
                </c:pt>
                <c:pt idx="55">
                  <c:v>115780.06850502949</c:v>
                </c:pt>
                <c:pt idx="56">
                  <c:v>117823.24618452997</c:v>
                </c:pt>
                <c:pt idx="57">
                  <c:v>119866.42386403053</c:v>
                </c:pt>
                <c:pt idx="58">
                  <c:v>121909.60154353104</c:v>
                </c:pt>
                <c:pt idx="59">
                  <c:v>123952.77922303158</c:v>
                </c:pt>
                <c:pt idx="60">
                  <c:v>125995.9569025321</c:v>
                </c:pt>
                <c:pt idx="61">
                  <c:v>128039.13458203258</c:v>
                </c:pt>
                <c:pt idx="62">
                  <c:v>130082.31226153312</c:v>
                </c:pt>
                <c:pt idx="63">
                  <c:v>132125.48994103362</c:v>
                </c:pt>
                <c:pt idx="64">
                  <c:v>134168.66762053419</c:v>
                </c:pt>
                <c:pt idx="65">
                  <c:v>136211.84530003468</c:v>
                </c:pt>
                <c:pt idx="66">
                  <c:v>138255.02297953522</c:v>
                </c:pt>
                <c:pt idx="67">
                  <c:v>140298.20065903573</c:v>
                </c:pt>
                <c:pt idx="68">
                  <c:v>142341.37833853628</c:v>
                </c:pt>
                <c:pt idx="69">
                  <c:v>144384.55601803673</c:v>
                </c:pt>
                <c:pt idx="70">
                  <c:v>146427.73369753727</c:v>
                </c:pt>
                <c:pt idx="71">
                  <c:v>148470.91137703782</c:v>
                </c:pt>
                <c:pt idx="72">
                  <c:v>150514.0890565383</c:v>
                </c:pt>
                <c:pt idx="73">
                  <c:v>152557.26673603884</c:v>
                </c:pt>
                <c:pt idx="74">
                  <c:v>154600.44441553936</c:v>
                </c:pt>
                <c:pt idx="75">
                  <c:v>156643.62209503993</c:v>
                </c:pt>
                <c:pt idx="76">
                  <c:v>158686.79977454038</c:v>
                </c:pt>
                <c:pt idx="77">
                  <c:v>160729.97745404096</c:v>
                </c:pt>
                <c:pt idx="78">
                  <c:v>162773.15513354147</c:v>
                </c:pt>
                <c:pt idx="79">
                  <c:v>164816.33281304198</c:v>
                </c:pt>
                <c:pt idx="80">
                  <c:v>166859.51049254247</c:v>
                </c:pt>
                <c:pt idx="81">
                  <c:v>168902.68817204301</c:v>
                </c:pt>
                <c:pt idx="82">
                  <c:v>171626.92507804371</c:v>
                </c:pt>
                <c:pt idx="83">
                  <c:v>173670.1027575442</c:v>
                </c:pt>
                <c:pt idx="84">
                  <c:v>175713.28043704471</c:v>
                </c:pt>
                <c:pt idx="85">
                  <c:v>177756.45811654528</c:v>
                </c:pt>
                <c:pt idx="86">
                  <c:v>179799.6357960458</c:v>
                </c:pt>
                <c:pt idx="87">
                  <c:v>181842.81347554631</c:v>
                </c:pt>
                <c:pt idx="88">
                  <c:v>183885.99115504685</c:v>
                </c:pt>
                <c:pt idx="89">
                  <c:v>185929.16883454734</c:v>
                </c:pt>
                <c:pt idx="90">
                  <c:v>187972.34651404785</c:v>
                </c:pt>
                <c:pt idx="91">
                  <c:v>190015.52419354839</c:v>
                </c:pt>
                <c:pt idx="92">
                  <c:v>192058.70187304888</c:v>
                </c:pt>
                <c:pt idx="93">
                  <c:v>194101.87955254942</c:v>
                </c:pt>
                <c:pt idx="94">
                  <c:v>196145.05723204993</c:v>
                </c:pt>
                <c:pt idx="95">
                  <c:v>198188.23491155048</c:v>
                </c:pt>
                <c:pt idx="96">
                  <c:v>200231.41259105096</c:v>
                </c:pt>
                <c:pt idx="97">
                  <c:v>202274.5902705515</c:v>
                </c:pt>
                <c:pt idx="98">
                  <c:v>204317.76795005202</c:v>
                </c:pt>
              </c:numCache>
            </c:numRef>
          </c:xVal>
          <c:yVal>
            <c:numRef>
              <c:f>Foglio1!$G$4:$G$102</c:f>
              <c:numCache>
                <c:formatCode>General</c:formatCode>
                <c:ptCount val="99"/>
                <c:pt idx="0">
                  <c:v>0.19934871441150537</c:v>
                </c:pt>
                <c:pt idx="1">
                  <c:v>0.13527234192209292</c:v>
                </c:pt>
                <c:pt idx="2">
                  <c:v>0.11210539948764929</c:v>
                </c:pt>
                <c:pt idx="3">
                  <c:v>9.6432555402726036E-2</c:v>
                </c:pt>
                <c:pt idx="4">
                  <c:v>8.6820961525542875E-2</c:v>
                </c:pt>
                <c:pt idx="5">
                  <c:v>7.7579732628214937E-2</c:v>
                </c:pt>
                <c:pt idx="6">
                  <c:v>7.4462721340206053E-2</c:v>
                </c:pt>
                <c:pt idx="7">
                  <c:v>6.9518178167309111E-2</c:v>
                </c:pt>
                <c:pt idx="8">
                  <c:v>6.5150938253668883E-2</c:v>
                </c:pt>
                <c:pt idx="9">
                  <c:v>6.3059287211802734E-2</c:v>
                </c:pt>
                <c:pt idx="10">
                  <c:v>6.029303978977426E-2</c:v>
                </c:pt>
                <c:pt idx="11">
                  <c:v>5.8635844428301984E-2</c:v>
                </c:pt>
                <c:pt idx="12">
                  <c:v>5.6783502310002149E-2</c:v>
                </c:pt>
                <c:pt idx="13">
                  <c:v>5.5265300994684186E-2</c:v>
                </c:pt>
                <c:pt idx="14">
                  <c:v>5.3944976874037827E-2</c:v>
                </c:pt>
                <c:pt idx="15">
                  <c:v>5.2717793274843293E-2</c:v>
                </c:pt>
                <c:pt idx="16">
                  <c:v>5.1683774435305911E-2</c:v>
                </c:pt>
                <c:pt idx="17">
                  <c:v>5.0300187392749246E-2</c:v>
                </c:pt>
                <c:pt idx="18">
                  <c:v>4.9084473695388348E-2</c:v>
                </c:pt>
                <c:pt idx="19">
                  <c:v>4.8006425103178853E-2</c:v>
                </c:pt>
                <c:pt idx="20">
                  <c:v>4.6631540521830446E-2</c:v>
                </c:pt>
                <c:pt idx="21">
                  <c:v>4.4664510705458432E-2</c:v>
                </c:pt>
                <c:pt idx="22">
                  <c:v>4.3132032254167195E-2</c:v>
                </c:pt>
                <c:pt idx="23">
                  <c:v>4.2048524444245956E-2</c:v>
                </c:pt>
                <c:pt idx="24">
                  <c:v>4.0629756759939233E-2</c:v>
                </c:pt>
                <c:pt idx="25">
                  <c:v>3.9580025974556586E-2</c:v>
                </c:pt>
                <c:pt idx="26">
                  <c:v>3.8181423030957791E-2</c:v>
                </c:pt>
                <c:pt idx="27">
                  <c:v>3.7189807812212289E-2</c:v>
                </c:pt>
                <c:pt idx="28">
                  <c:v>3.6498231183855652E-2</c:v>
                </c:pt>
                <c:pt idx="29">
                  <c:v>3.5394567660818305E-2</c:v>
                </c:pt>
                <c:pt idx="30">
                  <c:v>3.4905884185907524E-2</c:v>
                </c:pt>
                <c:pt idx="31">
                  <c:v>3.4417414735910493E-2</c:v>
                </c:pt>
                <c:pt idx="32">
                  <c:v>3.3840035808150502E-2</c:v>
                </c:pt>
                <c:pt idx="33">
                  <c:v>3.3693032789228715E-2</c:v>
                </c:pt>
                <c:pt idx="34">
                  <c:v>3.3242286312591997E-2</c:v>
                </c:pt>
                <c:pt idx="35">
                  <c:v>3.2695121805287011E-2</c:v>
                </c:pt>
                <c:pt idx="36">
                  <c:v>3.2455856076134347E-2</c:v>
                </c:pt>
                <c:pt idx="37">
                  <c:v>3.1914304104299469E-2</c:v>
                </c:pt>
                <c:pt idx="38">
                  <c:v>3.1653417712566405E-2</c:v>
                </c:pt>
                <c:pt idx="39">
                  <c:v>3.1123734812520041E-2</c:v>
                </c:pt>
                <c:pt idx="40">
                  <c:v>3.0850553969856937E-2</c:v>
                </c:pt>
                <c:pt idx="41">
                  <c:v>3.0568146462330865E-2</c:v>
                </c:pt>
                <c:pt idx="42">
                  <c:v>3.0057635943861877E-2</c:v>
                </c:pt>
                <c:pt idx="43">
                  <c:v>2.9772715467334499E-2</c:v>
                </c:pt>
                <c:pt idx="44">
                  <c:v>2.9483406160904741E-2</c:v>
                </c:pt>
                <c:pt idx="45">
                  <c:v>2.9191066549480268E-2</c:v>
                </c:pt>
                <c:pt idx="46">
                  <c:v>2.8711615253066834E-2</c:v>
                </c:pt>
                <c:pt idx="47">
                  <c:v>2.8601742197542766E-2</c:v>
                </c:pt>
                <c:pt idx="48">
                  <c:v>2.8306571683425437E-2</c:v>
                </c:pt>
                <c:pt idx="49">
                  <c:v>2.7644678956205211E-2</c:v>
                </c:pt>
                <c:pt idx="50">
                  <c:v>2.7362255111532948E-2</c:v>
                </c:pt>
                <c:pt idx="51">
                  <c:v>2.7081144668522412E-2</c:v>
                </c:pt>
                <c:pt idx="52">
                  <c:v>2.665769486768739E-2</c:v>
                </c:pt>
                <c:pt idx="53">
                  <c:v>2.6524566047212286E-2</c:v>
                </c:pt>
                <c:pt idx="54">
                  <c:v>2.6383712149819605E-2</c:v>
                </c:pt>
                <c:pt idx="55">
                  <c:v>2.6365434988820016E-2</c:v>
                </c:pt>
                <c:pt idx="56">
                  <c:v>2.6082949234097784E-2</c:v>
                </c:pt>
                <c:pt idx="57">
                  <c:v>2.6045400008325569E-2</c:v>
                </c:pt>
                <c:pt idx="58">
                  <c:v>2.5762548831444299E-2</c:v>
                </c:pt>
                <c:pt idx="59">
                  <c:v>2.5484040078454326E-2</c:v>
                </c:pt>
                <c:pt idx="60">
                  <c:v>2.5428168490556641E-2</c:v>
                </c:pt>
                <c:pt idx="61">
                  <c:v>2.5151499067443267E-2</c:v>
                </c:pt>
                <c:pt idx="62">
                  <c:v>2.5084298842419209E-2</c:v>
                </c:pt>
                <c:pt idx="63">
                  <c:v>2.4909951265033255E-2</c:v>
                </c:pt>
                <c:pt idx="64">
                  <c:v>2.4542022184831442E-2</c:v>
                </c:pt>
                <c:pt idx="65">
                  <c:v>2.455830413229465E-2</c:v>
                </c:pt>
                <c:pt idx="66">
                  <c:v>2.4381634716500834E-2</c:v>
                </c:pt>
                <c:pt idx="67">
                  <c:v>2.4292782261826344E-2</c:v>
                </c:pt>
                <c:pt idx="68">
                  <c:v>2.4284456271228352E-2</c:v>
                </c:pt>
                <c:pt idx="69">
                  <c:v>2.41006575766292E-2</c:v>
                </c:pt>
                <c:pt idx="70">
                  <c:v>2.3917589483277872E-2</c:v>
                </c:pt>
                <c:pt idx="71">
                  <c:v>2.381399496875472E-2</c:v>
                </c:pt>
                <c:pt idx="72">
                  <c:v>2.3707172660790716E-2</c:v>
                </c:pt>
                <c:pt idx="73">
                  <c:v>2.3523051651510214E-2</c:v>
                </c:pt>
                <c:pt idx="74">
                  <c:v>2.3485289176712894E-2</c:v>
                </c:pt>
                <c:pt idx="75">
                  <c:v>2.3300266270838112E-2</c:v>
                </c:pt>
                <c:pt idx="76">
                  <c:v>2.311692433951322E-2</c:v>
                </c:pt>
                <c:pt idx="77">
                  <c:v>2.2868253050815985E-2</c:v>
                </c:pt>
                <c:pt idx="78">
                  <c:v>2.2951650965828251E-2</c:v>
                </c:pt>
                <c:pt idx="79">
                  <c:v>2.2832575948529048E-2</c:v>
                </c:pt>
                <c:pt idx="80">
                  <c:v>2.2712414841819829E-2</c:v>
                </c:pt>
                <c:pt idx="81">
                  <c:v>2.2652079981804404E-2</c:v>
                </c:pt>
                <c:pt idx="82">
                  <c:v>2.2468024956091643E-2</c:v>
                </c:pt>
                <c:pt idx="83">
                  <c:v>2.2402003585271918E-2</c:v>
                </c:pt>
                <c:pt idx="84">
                  <c:v>2.2164620509325175E-2</c:v>
                </c:pt>
                <c:pt idx="85">
                  <c:v>2.2041830310965779E-2</c:v>
                </c:pt>
                <c:pt idx="86">
                  <c:v>2.1972456797147082E-2</c:v>
                </c:pt>
                <c:pt idx="87">
                  <c:v>2.1848224438055567E-2</c:v>
                </c:pt>
                <c:pt idx="88">
                  <c:v>2.1775293529289516E-2</c:v>
                </c:pt>
                <c:pt idx="89">
                  <c:v>2.1750390155455601E-2</c:v>
                </c:pt>
                <c:pt idx="90">
                  <c:v>2.1574320621146399E-2</c:v>
                </c:pt>
                <c:pt idx="91">
                  <c:v>2.1496721187511867E-2</c:v>
                </c:pt>
                <c:pt idx="92">
                  <c:v>2.1464491267640658E-2</c:v>
                </c:pt>
                <c:pt idx="93">
                  <c:v>2.1336878136022603E-2</c:v>
                </c:pt>
                <c:pt idx="94">
                  <c:v>2.1344991313407415E-2</c:v>
                </c:pt>
                <c:pt idx="95">
                  <c:v>2.1215912454149614E-2</c:v>
                </c:pt>
                <c:pt idx="96">
                  <c:v>2.1174054932442385E-2</c:v>
                </c:pt>
                <c:pt idx="97">
                  <c:v>2.0875488011550276E-2</c:v>
                </c:pt>
                <c:pt idx="98">
                  <c:v>2.0709072686125943E-2</c:v>
                </c:pt>
              </c:numCache>
            </c:numRef>
          </c:yVal>
          <c:smooth val="1"/>
        </c:ser>
        <c:dLbls>
          <c:showLegendKey val="0"/>
          <c:showVal val="0"/>
          <c:showCatName val="0"/>
          <c:showSerName val="0"/>
          <c:showPercent val="0"/>
          <c:showBubbleSize val="0"/>
        </c:dLbls>
        <c:axId val="276519304"/>
        <c:axId val="276516560"/>
      </c:scatterChart>
      <c:valAx>
        <c:axId val="276519304"/>
        <c:scaling>
          <c:orientation val="minMax"/>
          <c:max val="659265"/>
          <c:min val="0"/>
        </c:scaling>
        <c:delete val="0"/>
        <c:axPos val="t"/>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sz="1400" dirty="0"/>
                  <a:t>Numero di  Reynolds</a:t>
                </a:r>
              </a:p>
            </c:rich>
          </c:tx>
          <c:layout>
            <c:manualLayout>
              <c:xMode val="edge"/>
              <c:yMode val="edge"/>
              <c:x val="0.72366975512289455"/>
              <c:y val="0.8610585799454786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crossAx val="276516560"/>
        <c:crosses val="max"/>
        <c:crossBetween val="midCat"/>
      </c:valAx>
      <c:valAx>
        <c:axId val="276516560"/>
        <c:scaling>
          <c:orientation val="minMax"/>
          <c:max val="0.2"/>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sz="1400" dirty="0"/>
                  <a:t>Coefficiente di momento</a:t>
                </a:r>
              </a:p>
            </c:rich>
          </c:tx>
          <c:layout>
            <c:manualLayout>
              <c:xMode val="edge"/>
              <c:yMode val="edge"/>
              <c:x val="3.1225948988356868E-2"/>
              <c:y val="6.5157843757203793E-2"/>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crossAx val="276519304"/>
        <c:crosses val="autoZero"/>
        <c:crossBetween val="midCat"/>
      </c:valAx>
      <c:spPr>
        <a:noFill/>
        <a:ln>
          <a:solidFill>
            <a:schemeClr val="bg2">
              <a:lumMod val="90000"/>
            </a:schemeClr>
          </a:solidFill>
        </a:ln>
        <a:effectLst/>
      </c:spPr>
    </c:plotArea>
    <c:legend>
      <c:legendPos val="b"/>
      <c:layout>
        <c:manualLayout>
          <c:xMode val="edge"/>
          <c:yMode val="edge"/>
          <c:x val="1.2911234492186899E-2"/>
          <c:y val="0.92735105458283018"/>
          <c:w val="0.98599655294037702"/>
          <c:h val="5.0093883650875887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22691544932292"/>
          <c:y val="3.2018037142225272E-2"/>
          <c:w val="0.6979316246315862"/>
          <c:h val="0.74108800472571101"/>
        </c:manualLayout>
      </c:layout>
      <c:scatterChart>
        <c:scatterStyle val="smoothMarker"/>
        <c:varyColors val="0"/>
        <c:ser>
          <c:idx val="0"/>
          <c:order val="0"/>
          <c:tx>
            <c:v>cm riferimento</c:v>
          </c:tx>
          <c:spPr>
            <a:ln w="19050" cap="rnd">
              <a:solidFill>
                <a:schemeClr val="accent1"/>
              </a:solidFill>
              <a:round/>
            </a:ln>
            <a:effectLst/>
          </c:spPr>
          <c:marker>
            <c:symbol val="none"/>
          </c:marker>
          <c:xVal>
            <c:numRef>
              <c:f>Foglio1!$AH$3:$AH$101</c:f>
              <c:numCache>
                <c:formatCode>General</c:formatCode>
                <c:ptCount val="99"/>
                <c:pt idx="0">
                  <c:v>2063.6111996227892</c:v>
                </c:pt>
                <c:pt idx="1">
                  <c:v>4127.2223992455783</c:v>
                </c:pt>
                <c:pt idx="2">
                  <c:v>6190.8335988683675</c:v>
                </c:pt>
                <c:pt idx="3">
                  <c:v>8240.8236024540438</c:v>
                </c:pt>
                <c:pt idx="4">
                  <c:v>10284.003008021158</c:v>
                </c:pt>
                <c:pt idx="5">
                  <c:v>12395.288393773848</c:v>
                </c:pt>
                <c:pt idx="6">
                  <c:v>14438.467799340968</c:v>
                </c:pt>
                <c:pt idx="7">
                  <c:v>16481.647204908088</c:v>
                </c:pt>
                <c:pt idx="8">
                  <c:v>18592.93259066077</c:v>
                </c:pt>
                <c:pt idx="9">
                  <c:v>20636.11199622789</c:v>
                </c:pt>
                <c:pt idx="10">
                  <c:v>22679.291401795006</c:v>
                </c:pt>
                <c:pt idx="11">
                  <c:v>24790.576787547696</c:v>
                </c:pt>
                <c:pt idx="12">
                  <c:v>26833.756193114816</c:v>
                </c:pt>
                <c:pt idx="13">
                  <c:v>28876.935598681936</c:v>
                </c:pt>
                <c:pt idx="14">
                  <c:v>30988.220984434622</c:v>
                </c:pt>
                <c:pt idx="15">
                  <c:v>33031.400390001734</c:v>
                </c:pt>
                <c:pt idx="16">
                  <c:v>35074.579795568854</c:v>
                </c:pt>
                <c:pt idx="17">
                  <c:v>37117.759201135981</c:v>
                </c:pt>
                <c:pt idx="18">
                  <c:v>39229.044586888667</c:v>
                </c:pt>
                <c:pt idx="19">
                  <c:v>41272.22399245578</c:v>
                </c:pt>
                <c:pt idx="20">
                  <c:v>43315.403398022892</c:v>
                </c:pt>
                <c:pt idx="21">
                  <c:v>45426.688783775586</c:v>
                </c:pt>
                <c:pt idx="22">
                  <c:v>47469.868189342706</c:v>
                </c:pt>
                <c:pt idx="23">
                  <c:v>49513.047594909825</c:v>
                </c:pt>
                <c:pt idx="24">
                  <c:v>51624.332980662519</c:v>
                </c:pt>
                <c:pt idx="25">
                  <c:v>53667.512386229631</c:v>
                </c:pt>
                <c:pt idx="26">
                  <c:v>55710.691791796744</c:v>
                </c:pt>
                <c:pt idx="27">
                  <c:v>57753.871197363871</c:v>
                </c:pt>
                <c:pt idx="28">
                  <c:v>59865.156583116543</c:v>
                </c:pt>
                <c:pt idx="29">
                  <c:v>61908.33598868367</c:v>
                </c:pt>
                <c:pt idx="30">
                  <c:v>63951.51539425079</c:v>
                </c:pt>
                <c:pt idx="31">
                  <c:v>66062.800780003468</c:v>
                </c:pt>
                <c:pt idx="32">
                  <c:v>68105.980185570588</c:v>
                </c:pt>
                <c:pt idx="33">
                  <c:v>70149.159591137708</c:v>
                </c:pt>
                <c:pt idx="34">
                  <c:v>72192.338996704842</c:v>
                </c:pt>
                <c:pt idx="35">
                  <c:v>74235.518402271962</c:v>
                </c:pt>
                <c:pt idx="36">
                  <c:v>76278.697807839082</c:v>
                </c:pt>
                <c:pt idx="37">
                  <c:v>78321.877213406187</c:v>
                </c:pt>
                <c:pt idx="38">
                  <c:v>80365.056618973307</c:v>
                </c:pt>
                <c:pt idx="39">
                  <c:v>82408.236024540412</c:v>
                </c:pt>
                <c:pt idx="40">
                  <c:v>84451.415430107547</c:v>
                </c:pt>
                <c:pt idx="41">
                  <c:v>86494.594835674652</c:v>
                </c:pt>
                <c:pt idx="42">
                  <c:v>88537.774241241787</c:v>
                </c:pt>
                <c:pt idx="43">
                  <c:v>90580.953646808892</c:v>
                </c:pt>
                <c:pt idx="44">
                  <c:v>92624.133052376026</c:v>
                </c:pt>
                <c:pt idx="45">
                  <c:v>94667.312457943131</c:v>
                </c:pt>
                <c:pt idx="46">
                  <c:v>96710.491863510266</c:v>
                </c:pt>
                <c:pt idx="47">
                  <c:v>98753.671269077371</c:v>
                </c:pt>
                <c:pt idx="48">
                  <c:v>100796.85067464449</c:v>
                </c:pt>
                <c:pt idx="49">
                  <c:v>103521.08988206732</c:v>
                </c:pt>
                <c:pt idx="50">
                  <c:v>105564.26928763442</c:v>
                </c:pt>
                <c:pt idx="51">
                  <c:v>107607.44869320154</c:v>
                </c:pt>
                <c:pt idx="52">
                  <c:v>109650.62809876866</c:v>
                </c:pt>
                <c:pt idx="53">
                  <c:v>111693.80750433578</c:v>
                </c:pt>
                <c:pt idx="54">
                  <c:v>113736.98690990287</c:v>
                </c:pt>
                <c:pt idx="55">
                  <c:v>115780.16631547002</c:v>
                </c:pt>
                <c:pt idx="56">
                  <c:v>117823.34572103713</c:v>
                </c:pt>
                <c:pt idx="57">
                  <c:v>119866.52512660425</c:v>
                </c:pt>
                <c:pt idx="58">
                  <c:v>121909.70453217137</c:v>
                </c:pt>
                <c:pt idx="59">
                  <c:v>123952.88393773849</c:v>
                </c:pt>
                <c:pt idx="60">
                  <c:v>125996.06334330562</c:v>
                </c:pt>
                <c:pt idx="61">
                  <c:v>128039.24274887271</c:v>
                </c:pt>
                <c:pt idx="62">
                  <c:v>130082.42215443983</c:v>
                </c:pt>
                <c:pt idx="63">
                  <c:v>132125.60156000694</c:v>
                </c:pt>
                <c:pt idx="64">
                  <c:v>134168.78096557409</c:v>
                </c:pt>
                <c:pt idx="65">
                  <c:v>136211.96037114118</c:v>
                </c:pt>
                <c:pt idx="66">
                  <c:v>138255.13977670833</c:v>
                </c:pt>
                <c:pt idx="67">
                  <c:v>140298.31918227542</c:v>
                </c:pt>
                <c:pt idx="68">
                  <c:v>142341.49858784257</c:v>
                </c:pt>
                <c:pt idx="69">
                  <c:v>144384.67799340968</c:v>
                </c:pt>
                <c:pt idx="70">
                  <c:v>146427.85739897678</c:v>
                </c:pt>
                <c:pt idx="71">
                  <c:v>148471.03680454392</c:v>
                </c:pt>
                <c:pt idx="72">
                  <c:v>150514.21621011102</c:v>
                </c:pt>
                <c:pt idx="73">
                  <c:v>152557.39561567816</c:v>
                </c:pt>
                <c:pt idx="74">
                  <c:v>154600.57502124523</c:v>
                </c:pt>
                <c:pt idx="75">
                  <c:v>156643.75442681237</c:v>
                </c:pt>
                <c:pt idx="76">
                  <c:v>158686.93383237947</c:v>
                </c:pt>
                <c:pt idx="77">
                  <c:v>160730.11323794661</c:v>
                </c:pt>
                <c:pt idx="78">
                  <c:v>162773.29264351373</c:v>
                </c:pt>
                <c:pt idx="79">
                  <c:v>164816.47204908082</c:v>
                </c:pt>
                <c:pt idx="80">
                  <c:v>166859.65145464794</c:v>
                </c:pt>
                <c:pt idx="81">
                  <c:v>168902.83086021509</c:v>
                </c:pt>
                <c:pt idx="82">
                  <c:v>171627.07006763789</c:v>
                </c:pt>
                <c:pt idx="83">
                  <c:v>173670.24947320501</c:v>
                </c:pt>
                <c:pt idx="84">
                  <c:v>175713.42887877216</c:v>
                </c:pt>
                <c:pt idx="85">
                  <c:v>177756.60828433928</c:v>
                </c:pt>
                <c:pt idx="86">
                  <c:v>179799.7876899064</c:v>
                </c:pt>
                <c:pt idx="87">
                  <c:v>181842.96709547349</c:v>
                </c:pt>
                <c:pt idx="88">
                  <c:v>183886.14650104061</c:v>
                </c:pt>
                <c:pt idx="89">
                  <c:v>185929.3259066077</c:v>
                </c:pt>
                <c:pt idx="90">
                  <c:v>187972.50531217482</c:v>
                </c:pt>
                <c:pt idx="91">
                  <c:v>190015.68471774197</c:v>
                </c:pt>
                <c:pt idx="92">
                  <c:v>192058.86412330906</c:v>
                </c:pt>
                <c:pt idx="93">
                  <c:v>194102.04352887618</c:v>
                </c:pt>
                <c:pt idx="94">
                  <c:v>196145.22293444333</c:v>
                </c:pt>
                <c:pt idx="95">
                  <c:v>198188.40234001042</c:v>
                </c:pt>
                <c:pt idx="96">
                  <c:v>200231.58174557754</c:v>
                </c:pt>
                <c:pt idx="97">
                  <c:v>202274.76115114469</c:v>
                </c:pt>
                <c:pt idx="98">
                  <c:v>204317.94055671178</c:v>
                </c:pt>
              </c:numCache>
            </c:numRef>
          </c:xVal>
          <c:yVal>
            <c:numRef>
              <c:f>Foglio1!$AJ$3:$AJ$101</c:f>
              <c:numCache>
                <c:formatCode>General</c:formatCode>
                <c:ptCount val="99"/>
                <c:pt idx="0">
                  <c:v>0.19324624531227569</c:v>
                </c:pt>
                <c:pt idx="1">
                  <c:v>0.13154305821256659</c:v>
                </c:pt>
                <c:pt idx="2">
                  <c:v>0.11089998951254185</c:v>
                </c:pt>
                <c:pt idx="3">
                  <c:v>9.5582201188554539E-2</c:v>
                </c:pt>
                <c:pt idx="4">
                  <c:v>8.4964431377882219E-2</c:v>
                </c:pt>
                <c:pt idx="5">
                  <c:v>7.6790420867875644E-2</c:v>
                </c:pt>
                <c:pt idx="6">
                  <c:v>7.2440498212687901E-2</c:v>
                </c:pt>
                <c:pt idx="7">
                  <c:v>6.8242630296988446E-2</c:v>
                </c:pt>
                <c:pt idx="8">
                  <c:v>6.4482737705987947E-2</c:v>
                </c:pt>
                <c:pt idx="9">
                  <c:v>6.2110021300366497E-2</c:v>
                </c:pt>
                <c:pt idx="10">
                  <c:v>5.9282554974394996E-2</c:v>
                </c:pt>
                <c:pt idx="11">
                  <c:v>5.7038406102301174E-2</c:v>
                </c:pt>
                <c:pt idx="12">
                  <c:v>5.4858649908654328E-2</c:v>
                </c:pt>
                <c:pt idx="13">
                  <c:v>5.3533943707846796E-2</c:v>
                </c:pt>
                <c:pt idx="14">
                  <c:v>5.1900251167088921E-2</c:v>
                </c:pt>
                <c:pt idx="15">
                  <c:v>5.0918201105731864E-2</c:v>
                </c:pt>
                <c:pt idx="16">
                  <c:v>4.9524426920798004E-2</c:v>
                </c:pt>
                <c:pt idx="17">
                  <c:v>4.8204356869377879E-2</c:v>
                </c:pt>
                <c:pt idx="18">
                  <c:v>4.6870429013419174E-2</c:v>
                </c:pt>
                <c:pt idx="19">
                  <c:v>4.617568177461745E-2</c:v>
                </c:pt>
                <c:pt idx="20">
                  <c:v>4.4877096407095377E-2</c:v>
                </c:pt>
                <c:pt idx="21">
                  <c:v>4.3517123712719805E-2</c:v>
                </c:pt>
                <c:pt idx="22">
                  <c:v>4.2286315445960267E-2</c:v>
                </c:pt>
                <c:pt idx="23">
                  <c:v>4.1271165856261165E-2</c:v>
                </c:pt>
                <c:pt idx="24">
                  <c:v>4.019638154190644E-2</c:v>
                </c:pt>
                <c:pt idx="25">
                  <c:v>3.9339426579232388E-2</c:v>
                </c:pt>
                <c:pt idx="26">
                  <c:v>3.8274466118198125E-2</c:v>
                </c:pt>
                <c:pt idx="27">
                  <c:v>3.7414894033847651E-2</c:v>
                </c:pt>
                <c:pt idx="28">
                  <c:v>3.661103731365254E-2</c:v>
                </c:pt>
                <c:pt idx="29">
                  <c:v>3.5726069991064778E-2</c:v>
                </c:pt>
                <c:pt idx="30">
                  <c:v>3.5131819977390955E-2</c:v>
                </c:pt>
                <c:pt idx="31">
                  <c:v>3.447035184002898E-2</c:v>
                </c:pt>
                <c:pt idx="32">
                  <c:v>3.3815142568025085E-2</c:v>
                </c:pt>
                <c:pt idx="33">
                  <c:v>3.3563948102720925E-2</c:v>
                </c:pt>
                <c:pt idx="34">
                  <c:v>3.3042839873076151E-2</c:v>
                </c:pt>
                <c:pt idx="35">
                  <c:v>3.2485544846754665E-2</c:v>
                </c:pt>
                <c:pt idx="36">
                  <c:v>3.2158103012125225E-2</c:v>
                </c:pt>
                <c:pt idx="37">
                  <c:v>3.1726026112637716E-2</c:v>
                </c:pt>
                <c:pt idx="38">
                  <c:v>3.1295758869230722E-2</c:v>
                </c:pt>
                <c:pt idx="39">
                  <c:v>3.1038704122617798E-2</c:v>
                </c:pt>
                <c:pt idx="40">
                  <c:v>3.0688615564454604E-2</c:v>
                </c:pt>
                <c:pt idx="41">
                  <c:v>3.0336576277441924E-2</c:v>
                </c:pt>
                <c:pt idx="42">
                  <c:v>3.0057642564670965E-2</c:v>
                </c:pt>
                <c:pt idx="43">
                  <c:v>2.9631952654105613E-2</c:v>
                </c:pt>
                <c:pt idx="44">
                  <c:v>2.9483412655227973E-2</c:v>
                </c:pt>
                <c:pt idx="45">
                  <c:v>2.9126633524709046E-2</c:v>
                </c:pt>
                <c:pt idx="46">
                  <c:v>2.8835112422881469E-2</c:v>
                </c:pt>
                <c:pt idx="47">
                  <c:v>2.8601748497661481E-2</c:v>
                </c:pt>
                <c:pt idx="48">
                  <c:v>2.8420258954344191E-2</c:v>
                </c:pt>
                <c:pt idx="49">
                  <c:v>2.7698573320453678E-2</c:v>
                </c:pt>
                <c:pt idx="50">
                  <c:v>2.7465906067184707E-2</c:v>
                </c:pt>
                <c:pt idx="51">
                  <c:v>2.7180897044872265E-2</c:v>
                </c:pt>
                <c:pt idx="52">
                  <c:v>2.6897860205712342E-2</c:v>
                </c:pt>
                <c:pt idx="53">
                  <c:v>2.6709734695303841E-2</c:v>
                </c:pt>
                <c:pt idx="54">
                  <c:v>2.6517645463713824E-2</c:v>
                </c:pt>
                <c:pt idx="55">
                  <c:v>2.6322360010731384E-2</c:v>
                </c:pt>
                <c:pt idx="56">
                  <c:v>2.6166154197835922E-2</c:v>
                </c:pt>
                <c:pt idx="57">
                  <c:v>2.5924825163203196E-2</c:v>
                </c:pt>
                <c:pt idx="58">
                  <c:v>2.5762554506172597E-2</c:v>
                </c:pt>
                <c:pt idx="59">
                  <c:v>2.5634394043999593E-2</c:v>
                </c:pt>
                <c:pt idx="60">
                  <c:v>2.5428174091630833E-2</c:v>
                </c:pt>
                <c:pt idx="61">
                  <c:v>2.5292409395292877E-2</c:v>
                </c:pt>
                <c:pt idx="62">
                  <c:v>2.5152560978273567E-2</c:v>
                </c:pt>
                <c:pt idx="63">
                  <c:v>2.497611865568318E-2</c:v>
                </c:pt>
                <c:pt idx="64">
                  <c:v>2.4702432999803417E-2</c:v>
                </c:pt>
                <c:pt idx="65">
                  <c:v>2.4589435409370228E-2</c:v>
                </c:pt>
                <c:pt idx="66">
                  <c:v>2.4472278154292686E-2</c:v>
                </c:pt>
                <c:pt idx="67">
                  <c:v>2.4292787612808502E-2</c:v>
                </c:pt>
                <c:pt idx="68">
                  <c:v>2.4198952952699155E-2</c:v>
                </c:pt>
                <c:pt idx="69">
                  <c:v>2.4017557151204749E-2</c:v>
                </c:pt>
                <c:pt idx="70">
                  <c:v>2.3863726294968354E-2</c:v>
                </c:pt>
                <c:pt idx="71">
                  <c:v>2.3709208134123357E-2</c:v>
                </c:pt>
                <c:pt idx="72">
                  <c:v>2.355422834805276E-2</c:v>
                </c:pt>
                <c:pt idx="73">
                  <c:v>2.3374176726405835E-2</c:v>
                </c:pt>
                <c:pt idx="74">
                  <c:v>2.3291999746125901E-2</c:v>
                </c:pt>
                <c:pt idx="75">
                  <c:v>2.320612889247833E-2</c:v>
                </c:pt>
                <c:pt idx="76">
                  <c:v>2.3002262122800678E-2</c:v>
                </c:pt>
                <c:pt idx="77">
                  <c:v>2.2868258088016451E-2</c:v>
                </c:pt>
                <c:pt idx="78">
                  <c:v>2.2799080910145444E-2</c:v>
                </c:pt>
                <c:pt idx="79">
                  <c:v>2.2790062205100197E-2</c:v>
                </c:pt>
                <c:pt idx="80">
                  <c:v>2.2733161780624969E-2</c:v>
                </c:pt>
                <c:pt idx="81">
                  <c:v>2.2571112370954407E-2</c:v>
                </c:pt>
                <c:pt idx="82">
                  <c:v>2.2370001851446365E-2</c:v>
                </c:pt>
                <c:pt idx="83">
                  <c:v>2.2248832393140482E-2</c:v>
                </c:pt>
                <c:pt idx="84">
                  <c:v>2.2052399440186617E-2</c:v>
                </c:pt>
                <c:pt idx="85">
                  <c:v>2.1950451106568656E-2</c:v>
                </c:pt>
                <c:pt idx="86">
                  <c:v>2.1918870267183681E-2</c:v>
                </c:pt>
                <c:pt idx="87">
                  <c:v>2.1743441580307311E-2</c:v>
                </c:pt>
                <c:pt idx="88">
                  <c:v>2.1672826333622143E-2</c:v>
                </c:pt>
                <c:pt idx="89">
                  <c:v>2.1583341221797E-2</c:v>
                </c:pt>
                <c:pt idx="90">
                  <c:v>2.1476260257998453E-2</c:v>
                </c:pt>
                <c:pt idx="91">
                  <c:v>2.1400758396164184E-2</c:v>
                </c:pt>
                <c:pt idx="92">
                  <c:v>2.1354903382964717E-2</c:v>
                </c:pt>
                <c:pt idx="93">
                  <c:v>2.1275569954194048E-2</c:v>
                </c:pt>
                <c:pt idx="94">
                  <c:v>2.1164869466427875E-2</c:v>
                </c:pt>
                <c:pt idx="95">
                  <c:v>2.1039485384125169E-2</c:v>
                </c:pt>
                <c:pt idx="96">
                  <c:v>2.0986806008193037E-2</c:v>
                </c:pt>
                <c:pt idx="97">
                  <c:v>2.0833148811406309E-2</c:v>
                </c:pt>
                <c:pt idx="98">
                  <c:v>2.0736744685595488E-2</c:v>
                </c:pt>
              </c:numCache>
            </c:numRef>
          </c:yVal>
          <c:smooth val="1"/>
        </c:ser>
        <c:ser>
          <c:idx val="1"/>
          <c:order val="1"/>
          <c:tx>
            <c:v>cm Vernice A/F 1</c:v>
          </c:tx>
          <c:spPr>
            <a:ln w="19050" cap="rnd">
              <a:solidFill>
                <a:schemeClr val="accent2"/>
              </a:solidFill>
              <a:round/>
            </a:ln>
            <a:effectLst/>
          </c:spPr>
          <c:marker>
            <c:symbol val="none"/>
          </c:marker>
          <c:xVal>
            <c:numRef>
              <c:f>Foglio1!$AH$3:$AH$101</c:f>
              <c:numCache>
                <c:formatCode>General</c:formatCode>
                <c:ptCount val="99"/>
                <c:pt idx="0">
                  <c:v>2063.6111996227892</c:v>
                </c:pt>
                <c:pt idx="1">
                  <c:v>4127.2223992455783</c:v>
                </c:pt>
                <c:pt idx="2">
                  <c:v>6190.8335988683675</c:v>
                </c:pt>
                <c:pt idx="3">
                  <c:v>8240.8236024540438</c:v>
                </c:pt>
                <c:pt idx="4">
                  <c:v>10284.003008021158</c:v>
                </c:pt>
                <c:pt idx="5">
                  <c:v>12395.288393773848</c:v>
                </c:pt>
                <c:pt idx="6">
                  <c:v>14438.467799340968</c:v>
                </c:pt>
                <c:pt idx="7">
                  <c:v>16481.647204908088</c:v>
                </c:pt>
                <c:pt idx="8">
                  <c:v>18592.93259066077</c:v>
                </c:pt>
                <c:pt idx="9">
                  <c:v>20636.11199622789</c:v>
                </c:pt>
                <c:pt idx="10">
                  <c:v>22679.291401795006</c:v>
                </c:pt>
                <c:pt idx="11">
                  <c:v>24790.576787547696</c:v>
                </c:pt>
                <c:pt idx="12">
                  <c:v>26833.756193114816</c:v>
                </c:pt>
                <c:pt idx="13">
                  <c:v>28876.935598681936</c:v>
                </c:pt>
                <c:pt idx="14">
                  <c:v>30988.220984434622</c:v>
                </c:pt>
                <c:pt idx="15">
                  <c:v>33031.400390001734</c:v>
                </c:pt>
                <c:pt idx="16">
                  <c:v>35074.579795568854</c:v>
                </c:pt>
                <c:pt idx="17">
                  <c:v>37117.759201135981</c:v>
                </c:pt>
                <c:pt idx="18">
                  <c:v>39229.044586888667</c:v>
                </c:pt>
                <c:pt idx="19">
                  <c:v>41272.22399245578</c:v>
                </c:pt>
                <c:pt idx="20">
                  <c:v>43315.403398022892</c:v>
                </c:pt>
                <c:pt idx="21">
                  <c:v>45426.688783775586</c:v>
                </c:pt>
                <c:pt idx="22">
                  <c:v>47469.868189342706</c:v>
                </c:pt>
                <c:pt idx="23">
                  <c:v>49513.047594909825</c:v>
                </c:pt>
                <c:pt idx="24">
                  <c:v>51624.332980662519</c:v>
                </c:pt>
                <c:pt idx="25">
                  <c:v>53667.512386229631</c:v>
                </c:pt>
                <c:pt idx="26">
                  <c:v>55710.691791796744</c:v>
                </c:pt>
                <c:pt idx="27">
                  <c:v>57753.871197363871</c:v>
                </c:pt>
                <c:pt idx="28">
                  <c:v>59865.156583116543</c:v>
                </c:pt>
                <c:pt idx="29">
                  <c:v>61908.33598868367</c:v>
                </c:pt>
                <c:pt idx="30">
                  <c:v>63951.51539425079</c:v>
                </c:pt>
                <c:pt idx="31">
                  <c:v>66062.800780003468</c:v>
                </c:pt>
                <c:pt idx="32">
                  <c:v>68105.980185570588</c:v>
                </c:pt>
                <c:pt idx="33">
                  <c:v>70149.159591137708</c:v>
                </c:pt>
                <c:pt idx="34">
                  <c:v>72192.338996704842</c:v>
                </c:pt>
                <c:pt idx="35">
                  <c:v>74235.518402271962</c:v>
                </c:pt>
                <c:pt idx="36">
                  <c:v>76278.697807839082</c:v>
                </c:pt>
                <c:pt idx="37">
                  <c:v>78321.877213406187</c:v>
                </c:pt>
                <c:pt idx="38">
                  <c:v>80365.056618973307</c:v>
                </c:pt>
                <c:pt idx="39">
                  <c:v>82408.236024540412</c:v>
                </c:pt>
                <c:pt idx="40">
                  <c:v>84451.415430107547</c:v>
                </c:pt>
                <c:pt idx="41">
                  <c:v>86494.594835674652</c:v>
                </c:pt>
                <c:pt idx="42">
                  <c:v>88537.774241241787</c:v>
                </c:pt>
                <c:pt idx="43">
                  <c:v>90580.953646808892</c:v>
                </c:pt>
                <c:pt idx="44">
                  <c:v>92624.133052376026</c:v>
                </c:pt>
                <c:pt idx="45">
                  <c:v>94667.312457943131</c:v>
                </c:pt>
                <c:pt idx="46">
                  <c:v>96710.491863510266</c:v>
                </c:pt>
                <c:pt idx="47">
                  <c:v>98753.671269077371</c:v>
                </c:pt>
                <c:pt idx="48">
                  <c:v>100796.85067464449</c:v>
                </c:pt>
                <c:pt idx="49">
                  <c:v>103521.08988206732</c:v>
                </c:pt>
                <c:pt idx="50">
                  <c:v>105564.26928763442</c:v>
                </c:pt>
                <c:pt idx="51">
                  <c:v>107607.44869320154</c:v>
                </c:pt>
                <c:pt idx="52">
                  <c:v>109650.62809876866</c:v>
                </c:pt>
                <c:pt idx="53">
                  <c:v>111693.80750433578</c:v>
                </c:pt>
                <c:pt idx="54">
                  <c:v>113736.98690990287</c:v>
                </c:pt>
                <c:pt idx="55">
                  <c:v>115780.16631547002</c:v>
                </c:pt>
                <c:pt idx="56">
                  <c:v>117823.34572103713</c:v>
                </c:pt>
                <c:pt idx="57">
                  <c:v>119866.52512660425</c:v>
                </c:pt>
                <c:pt idx="58">
                  <c:v>121909.70453217137</c:v>
                </c:pt>
                <c:pt idx="59">
                  <c:v>123952.88393773849</c:v>
                </c:pt>
                <c:pt idx="60">
                  <c:v>125996.06334330562</c:v>
                </c:pt>
                <c:pt idx="61">
                  <c:v>128039.24274887271</c:v>
                </c:pt>
                <c:pt idx="62">
                  <c:v>130082.42215443983</c:v>
                </c:pt>
                <c:pt idx="63">
                  <c:v>132125.60156000694</c:v>
                </c:pt>
                <c:pt idx="64">
                  <c:v>134168.78096557409</c:v>
                </c:pt>
                <c:pt idx="65">
                  <c:v>136211.96037114118</c:v>
                </c:pt>
                <c:pt idx="66">
                  <c:v>138255.13977670833</c:v>
                </c:pt>
                <c:pt idx="67">
                  <c:v>140298.31918227542</c:v>
                </c:pt>
                <c:pt idx="68">
                  <c:v>142341.49858784257</c:v>
                </c:pt>
                <c:pt idx="69">
                  <c:v>144384.67799340968</c:v>
                </c:pt>
                <c:pt idx="70">
                  <c:v>146427.85739897678</c:v>
                </c:pt>
                <c:pt idx="71">
                  <c:v>148471.03680454392</c:v>
                </c:pt>
                <c:pt idx="72">
                  <c:v>150514.21621011102</c:v>
                </c:pt>
                <c:pt idx="73">
                  <c:v>152557.39561567816</c:v>
                </c:pt>
                <c:pt idx="74">
                  <c:v>154600.57502124523</c:v>
                </c:pt>
                <c:pt idx="75">
                  <c:v>156643.75442681237</c:v>
                </c:pt>
                <c:pt idx="76">
                  <c:v>158686.93383237947</c:v>
                </c:pt>
                <c:pt idx="77">
                  <c:v>160730.11323794661</c:v>
                </c:pt>
                <c:pt idx="78">
                  <c:v>162773.29264351373</c:v>
                </c:pt>
                <c:pt idx="79">
                  <c:v>164816.47204908082</c:v>
                </c:pt>
                <c:pt idx="80">
                  <c:v>166859.65145464794</c:v>
                </c:pt>
                <c:pt idx="81">
                  <c:v>168902.83086021509</c:v>
                </c:pt>
                <c:pt idx="82">
                  <c:v>171627.07006763789</c:v>
                </c:pt>
                <c:pt idx="83">
                  <c:v>173670.24947320501</c:v>
                </c:pt>
                <c:pt idx="84">
                  <c:v>175713.42887877216</c:v>
                </c:pt>
                <c:pt idx="85">
                  <c:v>177756.60828433928</c:v>
                </c:pt>
                <c:pt idx="86">
                  <c:v>179799.7876899064</c:v>
                </c:pt>
                <c:pt idx="87">
                  <c:v>181842.96709547349</c:v>
                </c:pt>
                <c:pt idx="88">
                  <c:v>183886.14650104061</c:v>
                </c:pt>
                <c:pt idx="89">
                  <c:v>185929.3259066077</c:v>
                </c:pt>
                <c:pt idx="90">
                  <c:v>187972.50531217482</c:v>
                </c:pt>
                <c:pt idx="91">
                  <c:v>190015.68471774197</c:v>
                </c:pt>
                <c:pt idx="92">
                  <c:v>192058.86412330906</c:v>
                </c:pt>
                <c:pt idx="93">
                  <c:v>194102.04352887618</c:v>
                </c:pt>
                <c:pt idx="94">
                  <c:v>196145.22293444333</c:v>
                </c:pt>
                <c:pt idx="95">
                  <c:v>198188.40234001042</c:v>
                </c:pt>
                <c:pt idx="96">
                  <c:v>200231.58174557754</c:v>
                </c:pt>
                <c:pt idx="97">
                  <c:v>202274.76115114469</c:v>
                </c:pt>
                <c:pt idx="98">
                  <c:v>204317.94055671178</c:v>
                </c:pt>
              </c:numCache>
            </c:numRef>
          </c:xVal>
          <c:yVal>
            <c:numRef>
              <c:f>Foglio1!$AN$3:$AN$101</c:f>
              <c:numCache>
                <c:formatCode>General</c:formatCode>
                <c:ptCount val="99"/>
                <c:pt idx="0">
                  <c:v>0.19541602771578195</c:v>
                </c:pt>
                <c:pt idx="1">
                  <c:v>0.13391625771640159</c:v>
                </c:pt>
                <c:pt idx="2">
                  <c:v>0.11074931017896503</c:v>
                </c:pt>
                <c:pt idx="3">
                  <c:v>9.532708855193027E-2</c:v>
                </c:pt>
                <c:pt idx="4">
                  <c:v>8.5292057719956321E-2</c:v>
                </c:pt>
                <c:pt idx="5">
                  <c:v>7.7166291748286195E-2</c:v>
                </c:pt>
                <c:pt idx="6">
                  <c:v>7.2579007769499937E-2</c:v>
                </c:pt>
                <c:pt idx="7">
                  <c:v>6.781744256928135E-2</c:v>
                </c:pt>
                <c:pt idx="8">
                  <c:v>6.4148630256734118E-2</c:v>
                </c:pt>
                <c:pt idx="9">
                  <c:v>6.1431964299270808E-2</c:v>
                </c:pt>
                <c:pt idx="10">
                  <c:v>5.8384334444479921E-2</c:v>
                </c:pt>
                <c:pt idx="11">
                  <c:v>5.5910793461069516E-2</c:v>
                </c:pt>
                <c:pt idx="12">
                  <c:v>5.4136825567750985E-2</c:v>
                </c:pt>
                <c:pt idx="13">
                  <c:v>5.2356612474944615E-2</c:v>
                </c:pt>
                <c:pt idx="14">
                  <c:v>5.0757603690640848E-2</c:v>
                </c:pt>
                <c:pt idx="15">
                  <c:v>4.9647892554237523E-2</c:v>
                </c:pt>
                <c:pt idx="16">
                  <c:v>4.8585575225617003E-2</c:v>
                </c:pt>
                <c:pt idx="17">
                  <c:v>4.7282186564050664E-2</c:v>
                </c:pt>
                <c:pt idx="18">
                  <c:v>4.5894743541562567E-2</c:v>
                </c:pt>
                <c:pt idx="19">
                  <c:v>4.4989082022699974E-2</c:v>
                </c:pt>
                <c:pt idx="20">
                  <c:v>4.3953699361681899E-2</c:v>
                </c:pt>
                <c:pt idx="21">
                  <c:v>4.2845476787250189E-2</c:v>
                </c:pt>
                <c:pt idx="22">
                  <c:v>4.1953150536386041E-2</c:v>
                </c:pt>
                <c:pt idx="23">
                  <c:v>4.1082713044132121E-2</c:v>
                </c:pt>
                <c:pt idx="24">
                  <c:v>4.019638154190644E-2</c:v>
                </c:pt>
                <c:pt idx="25">
                  <c:v>3.9379527931504787E-2</c:v>
                </c:pt>
                <c:pt idx="26">
                  <c:v>3.8572177084601214E-2</c:v>
                </c:pt>
                <c:pt idx="27">
                  <c:v>3.786505009348673E-2</c:v>
                </c:pt>
                <c:pt idx="28">
                  <c:v>3.7030001649108066E-2</c:v>
                </c:pt>
                <c:pt idx="29">
                  <c:v>3.6389059058802797E-2</c:v>
                </c:pt>
                <c:pt idx="30">
                  <c:v>3.5668399221418623E-2</c:v>
                </c:pt>
                <c:pt idx="31">
                  <c:v>3.511873849652089E-2</c:v>
                </c:pt>
                <c:pt idx="32">
                  <c:v>3.4574613737630953E-2</c:v>
                </c:pt>
                <c:pt idx="33">
                  <c:v>3.4009902657931898E-2</c:v>
                </c:pt>
                <c:pt idx="34">
                  <c:v>3.3685524216683936E-2</c:v>
                </c:pt>
                <c:pt idx="35">
                  <c:v>3.3219089407810418E-2</c:v>
                </c:pt>
                <c:pt idx="36">
                  <c:v>3.2952130246992513E-2</c:v>
                </c:pt>
                <c:pt idx="37">
                  <c:v>3.2573308709117649E-2</c:v>
                </c:pt>
                <c:pt idx="38">
                  <c:v>3.2189923408351598E-2</c:v>
                </c:pt>
                <c:pt idx="39">
                  <c:v>3.1804042032490577E-2</c:v>
                </c:pt>
                <c:pt idx="40">
                  <c:v>3.1417368968359859E-2</c:v>
                </c:pt>
                <c:pt idx="41">
                  <c:v>3.1031307031887161E-2</c:v>
                </c:pt>
                <c:pt idx="42">
                  <c:v>3.0941690875396572E-2</c:v>
                </c:pt>
                <c:pt idx="43">
                  <c:v>3.0546953567415287E-2</c:v>
                </c:pt>
                <c:pt idx="44">
                  <c:v>3.0358491113031547E-2</c:v>
                </c:pt>
                <c:pt idx="45">
                  <c:v>2.9964346435817937E-2</c:v>
                </c:pt>
                <c:pt idx="46">
                  <c:v>2.9823039186834585E-2</c:v>
                </c:pt>
                <c:pt idx="47">
                  <c:v>2.9490001556595064E-2</c:v>
                </c:pt>
                <c:pt idx="48">
                  <c:v>2.9272866722974519E-2</c:v>
                </c:pt>
                <c:pt idx="49">
                  <c:v>2.8614673994476474E-2</c:v>
                </c:pt>
                <c:pt idx="50">
                  <c:v>2.8450532888461139E-2</c:v>
                </c:pt>
                <c:pt idx="51">
                  <c:v>2.8228234362197614E-2</c:v>
                </c:pt>
                <c:pt idx="52">
                  <c:v>2.8050625643100013E-2</c:v>
                </c:pt>
                <c:pt idx="53">
                  <c:v>2.7681839424249045E-2</c:v>
                </c:pt>
                <c:pt idx="54">
                  <c:v>2.7410495479327078E-2</c:v>
                </c:pt>
                <c:pt idx="55">
                  <c:v>2.722705650864523E-2</c:v>
                </c:pt>
                <c:pt idx="56">
                  <c:v>2.7039745991404379E-2</c:v>
                </c:pt>
                <c:pt idx="57">
                  <c:v>2.6889469820438668E-2</c:v>
                </c:pt>
                <c:pt idx="58">
                  <c:v>2.669513566476708E-2</c:v>
                </c:pt>
                <c:pt idx="59">
                  <c:v>2.6461309980902806E-2</c:v>
                </c:pt>
                <c:pt idx="60">
                  <c:v>2.6301244446708286E-2</c:v>
                </c:pt>
                <c:pt idx="61">
                  <c:v>2.6137838121597933E-2</c:v>
                </c:pt>
                <c:pt idx="62">
                  <c:v>2.6005768609829661E-2</c:v>
                </c:pt>
                <c:pt idx="63">
                  <c:v>2.5803142452228988E-2</c:v>
                </c:pt>
                <c:pt idx="64">
                  <c:v>2.5600703290705362E-2</c:v>
                </c:pt>
                <c:pt idx="65">
                  <c:v>2.5398707967146973E-2</c:v>
                </c:pt>
                <c:pt idx="66">
                  <c:v>2.5257808070356404E-2</c:v>
                </c:pt>
                <c:pt idx="67">
                  <c:v>2.5084943730617475E-2</c:v>
                </c:pt>
                <c:pt idx="68">
                  <c:v>2.491152518334401E-2</c:v>
                </c:pt>
                <c:pt idx="69">
                  <c:v>2.479321066935207E-2</c:v>
                </c:pt>
                <c:pt idx="70">
                  <c:v>2.4644818916361222E-2</c:v>
                </c:pt>
                <c:pt idx="71">
                  <c:v>2.462613883544305E-2</c:v>
                </c:pt>
                <c:pt idx="72">
                  <c:v>2.4420942378175919E-2</c:v>
                </c:pt>
                <c:pt idx="73">
                  <c:v>2.4267457365631531E-2</c:v>
                </c:pt>
                <c:pt idx="74">
                  <c:v>2.4185987288248993E-2</c:v>
                </c:pt>
                <c:pt idx="75">
                  <c:v>2.4006340233598274E-2</c:v>
                </c:pt>
                <c:pt idx="76">
                  <c:v>2.3919600592304198E-2</c:v>
                </c:pt>
                <c:pt idx="77">
                  <c:v>2.3784776740615351E-2</c:v>
                </c:pt>
                <c:pt idx="78">
                  <c:v>2.3670938688736095E-2</c:v>
                </c:pt>
                <c:pt idx="79">
                  <c:v>2.3576659501358323E-2</c:v>
                </c:pt>
                <c:pt idx="80">
                  <c:v>2.3500613410080372E-2</c:v>
                </c:pt>
                <c:pt idx="81">
                  <c:v>2.3380838375293582E-2</c:v>
                </c:pt>
                <c:pt idx="82">
                  <c:v>2.297777578430775E-2</c:v>
                </c:pt>
                <c:pt idx="83">
                  <c:v>2.2880683915493007E-2</c:v>
                </c:pt>
                <c:pt idx="84">
                  <c:v>2.2837981099633472E-2</c:v>
                </c:pt>
                <c:pt idx="85">
                  <c:v>2.2809461266442708E-2</c:v>
                </c:pt>
                <c:pt idx="86">
                  <c:v>2.2597694285238265E-2</c:v>
                </c:pt>
                <c:pt idx="87">
                  <c:v>2.2529349107306373E-2</c:v>
                </c:pt>
                <c:pt idx="88">
                  <c:v>2.2458444939884255E-2</c:v>
                </c:pt>
                <c:pt idx="89">
                  <c:v>2.2335082982618104E-2</c:v>
                </c:pt>
                <c:pt idx="90">
                  <c:v>2.230981373833173E-2</c:v>
                </c:pt>
                <c:pt idx="91">
                  <c:v>2.2168498607685768E-2</c:v>
                </c:pt>
                <c:pt idx="92">
                  <c:v>2.2059427321552263E-2</c:v>
                </c:pt>
                <c:pt idx="93">
                  <c:v>2.190402699174589E-2</c:v>
                </c:pt>
                <c:pt idx="94">
                  <c:v>2.1870365115308803E-2</c:v>
                </c:pt>
                <c:pt idx="95">
                  <c:v>2.1774617647721446E-2</c:v>
                </c:pt>
                <c:pt idx="96">
                  <c:v>2.1764628605614053E-2</c:v>
                </c:pt>
                <c:pt idx="97">
                  <c:v>2.1651795580418215E-2</c:v>
                </c:pt>
                <c:pt idx="98">
                  <c:v>2.1649770135394892E-2</c:v>
                </c:pt>
              </c:numCache>
            </c:numRef>
          </c:yVal>
          <c:smooth val="1"/>
        </c:ser>
        <c:ser>
          <c:idx val="2"/>
          <c:order val="2"/>
          <c:tx>
            <c:v>cm Vernice A/F 2</c:v>
          </c:tx>
          <c:spPr>
            <a:ln w="19050" cap="rnd">
              <a:solidFill>
                <a:schemeClr val="accent3"/>
              </a:solidFill>
              <a:round/>
            </a:ln>
            <a:effectLst/>
          </c:spPr>
          <c:marker>
            <c:symbol val="none"/>
          </c:marker>
          <c:xVal>
            <c:numRef>
              <c:f>Foglio1!$AQ$3:$AQ$101</c:f>
              <c:numCache>
                <c:formatCode>General</c:formatCode>
                <c:ptCount val="99"/>
                <c:pt idx="0">
                  <c:v>2063.6111996227892</c:v>
                </c:pt>
                <c:pt idx="1">
                  <c:v>4127.2223992455783</c:v>
                </c:pt>
                <c:pt idx="2">
                  <c:v>6190.8335988683675</c:v>
                </c:pt>
                <c:pt idx="3">
                  <c:v>8240.8236024540438</c:v>
                </c:pt>
                <c:pt idx="4">
                  <c:v>10284.003008021158</c:v>
                </c:pt>
                <c:pt idx="5">
                  <c:v>12395.288393773848</c:v>
                </c:pt>
                <c:pt idx="6">
                  <c:v>14438.467799340968</c:v>
                </c:pt>
                <c:pt idx="7">
                  <c:v>16481.647204908088</c:v>
                </c:pt>
                <c:pt idx="8">
                  <c:v>18592.93259066077</c:v>
                </c:pt>
                <c:pt idx="9">
                  <c:v>20636.11199622789</c:v>
                </c:pt>
                <c:pt idx="10">
                  <c:v>22679.291401795006</c:v>
                </c:pt>
                <c:pt idx="11">
                  <c:v>24790.576787547696</c:v>
                </c:pt>
                <c:pt idx="12">
                  <c:v>26833.756193114816</c:v>
                </c:pt>
                <c:pt idx="13">
                  <c:v>28876.935598681936</c:v>
                </c:pt>
                <c:pt idx="14">
                  <c:v>30988.220984434622</c:v>
                </c:pt>
                <c:pt idx="15">
                  <c:v>33031.400390001734</c:v>
                </c:pt>
                <c:pt idx="16">
                  <c:v>35074.579795568854</c:v>
                </c:pt>
                <c:pt idx="17">
                  <c:v>37117.759201135981</c:v>
                </c:pt>
                <c:pt idx="18">
                  <c:v>39229.044586888667</c:v>
                </c:pt>
                <c:pt idx="19">
                  <c:v>41272.22399245578</c:v>
                </c:pt>
                <c:pt idx="20">
                  <c:v>43315.403398022892</c:v>
                </c:pt>
                <c:pt idx="21">
                  <c:v>45426.688783775586</c:v>
                </c:pt>
                <c:pt idx="22">
                  <c:v>47469.868189342706</c:v>
                </c:pt>
                <c:pt idx="23">
                  <c:v>49513.047594909825</c:v>
                </c:pt>
                <c:pt idx="24">
                  <c:v>51624.332980662519</c:v>
                </c:pt>
                <c:pt idx="25">
                  <c:v>53667.512386229631</c:v>
                </c:pt>
                <c:pt idx="26">
                  <c:v>55710.691791796744</c:v>
                </c:pt>
                <c:pt idx="27">
                  <c:v>57753.871197363871</c:v>
                </c:pt>
                <c:pt idx="28">
                  <c:v>59865.156583116543</c:v>
                </c:pt>
                <c:pt idx="29">
                  <c:v>61908.33598868367</c:v>
                </c:pt>
                <c:pt idx="30">
                  <c:v>63951.51539425079</c:v>
                </c:pt>
                <c:pt idx="31">
                  <c:v>66062.800780003468</c:v>
                </c:pt>
                <c:pt idx="32">
                  <c:v>68105.980185570588</c:v>
                </c:pt>
                <c:pt idx="33">
                  <c:v>70149.159591137708</c:v>
                </c:pt>
                <c:pt idx="34">
                  <c:v>72192.338996704842</c:v>
                </c:pt>
                <c:pt idx="35">
                  <c:v>74235.518402271962</c:v>
                </c:pt>
                <c:pt idx="36">
                  <c:v>76278.697807839082</c:v>
                </c:pt>
                <c:pt idx="37">
                  <c:v>78321.877213406187</c:v>
                </c:pt>
                <c:pt idx="38">
                  <c:v>80365.056618973307</c:v>
                </c:pt>
                <c:pt idx="39">
                  <c:v>82408.236024540412</c:v>
                </c:pt>
                <c:pt idx="40">
                  <c:v>84451.415430107547</c:v>
                </c:pt>
                <c:pt idx="41">
                  <c:v>86494.594835674652</c:v>
                </c:pt>
                <c:pt idx="42">
                  <c:v>88537.774241241787</c:v>
                </c:pt>
                <c:pt idx="43">
                  <c:v>90580.953646808892</c:v>
                </c:pt>
                <c:pt idx="44">
                  <c:v>92624.133052376026</c:v>
                </c:pt>
                <c:pt idx="45">
                  <c:v>94667.312457943131</c:v>
                </c:pt>
                <c:pt idx="46">
                  <c:v>96710.491863510266</c:v>
                </c:pt>
                <c:pt idx="47">
                  <c:v>98753.671269077371</c:v>
                </c:pt>
                <c:pt idx="48">
                  <c:v>100796.85067464449</c:v>
                </c:pt>
                <c:pt idx="49">
                  <c:v>103521.08988206732</c:v>
                </c:pt>
                <c:pt idx="50">
                  <c:v>105564.26928763442</c:v>
                </c:pt>
                <c:pt idx="51">
                  <c:v>107607.44869320154</c:v>
                </c:pt>
                <c:pt idx="52">
                  <c:v>109650.62809876866</c:v>
                </c:pt>
                <c:pt idx="53">
                  <c:v>111693.80750433578</c:v>
                </c:pt>
                <c:pt idx="54">
                  <c:v>113736.98690990287</c:v>
                </c:pt>
                <c:pt idx="55">
                  <c:v>115780.16631547002</c:v>
                </c:pt>
                <c:pt idx="56">
                  <c:v>117823.34572103713</c:v>
                </c:pt>
                <c:pt idx="57">
                  <c:v>119866.52512660425</c:v>
                </c:pt>
                <c:pt idx="58">
                  <c:v>121909.70453217137</c:v>
                </c:pt>
                <c:pt idx="59">
                  <c:v>123952.88393773849</c:v>
                </c:pt>
                <c:pt idx="60">
                  <c:v>125996.06334330562</c:v>
                </c:pt>
                <c:pt idx="61">
                  <c:v>128039.24274887271</c:v>
                </c:pt>
                <c:pt idx="62">
                  <c:v>130082.42215443983</c:v>
                </c:pt>
                <c:pt idx="63">
                  <c:v>132125.60156000694</c:v>
                </c:pt>
                <c:pt idx="64">
                  <c:v>134168.78096557409</c:v>
                </c:pt>
                <c:pt idx="65">
                  <c:v>136211.96037114118</c:v>
                </c:pt>
                <c:pt idx="66">
                  <c:v>138255.13977670833</c:v>
                </c:pt>
                <c:pt idx="67">
                  <c:v>140298.31918227542</c:v>
                </c:pt>
                <c:pt idx="68">
                  <c:v>142341.49858784257</c:v>
                </c:pt>
                <c:pt idx="69">
                  <c:v>144384.67799340968</c:v>
                </c:pt>
                <c:pt idx="70">
                  <c:v>146427.85739897678</c:v>
                </c:pt>
                <c:pt idx="71">
                  <c:v>148471.03680454392</c:v>
                </c:pt>
                <c:pt idx="72">
                  <c:v>150514.21621011102</c:v>
                </c:pt>
                <c:pt idx="73">
                  <c:v>152557.39561567816</c:v>
                </c:pt>
                <c:pt idx="74">
                  <c:v>154600.57502124523</c:v>
                </c:pt>
                <c:pt idx="75">
                  <c:v>156643.75442681237</c:v>
                </c:pt>
                <c:pt idx="76">
                  <c:v>158686.93383237947</c:v>
                </c:pt>
                <c:pt idx="77">
                  <c:v>160730.11323794661</c:v>
                </c:pt>
                <c:pt idx="78">
                  <c:v>162773.29264351373</c:v>
                </c:pt>
                <c:pt idx="79">
                  <c:v>164816.47204908082</c:v>
                </c:pt>
                <c:pt idx="80">
                  <c:v>166859.65145464794</c:v>
                </c:pt>
                <c:pt idx="81">
                  <c:v>168902.83086021509</c:v>
                </c:pt>
                <c:pt idx="82">
                  <c:v>171627.07006763789</c:v>
                </c:pt>
                <c:pt idx="83">
                  <c:v>173670.24947320501</c:v>
                </c:pt>
                <c:pt idx="84">
                  <c:v>175713.42887877216</c:v>
                </c:pt>
                <c:pt idx="85">
                  <c:v>177756.60828433928</c:v>
                </c:pt>
                <c:pt idx="86">
                  <c:v>179799.7876899064</c:v>
                </c:pt>
                <c:pt idx="87">
                  <c:v>181842.96709547349</c:v>
                </c:pt>
                <c:pt idx="88">
                  <c:v>183886.14650104061</c:v>
                </c:pt>
                <c:pt idx="89">
                  <c:v>185929.3259066077</c:v>
                </c:pt>
                <c:pt idx="90">
                  <c:v>187972.50531217482</c:v>
                </c:pt>
                <c:pt idx="91">
                  <c:v>190015.68471774197</c:v>
                </c:pt>
                <c:pt idx="92">
                  <c:v>192058.86412330906</c:v>
                </c:pt>
                <c:pt idx="93">
                  <c:v>194102.04352887618</c:v>
                </c:pt>
                <c:pt idx="94">
                  <c:v>196145.22293444333</c:v>
                </c:pt>
                <c:pt idx="95">
                  <c:v>198188.40234001042</c:v>
                </c:pt>
                <c:pt idx="96">
                  <c:v>200231.58174557754</c:v>
                </c:pt>
                <c:pt idx="97">
                  <c:v>202274.76115114469</c:v>
                </c:pt>
                <c:pt idx="98">
                  <c:v>204317.94055671178</c:v>
                </c:pt>
              </c:numCache>
            </c:numRef>
          </c:xVal>
          <c:yVal>
            <c:numRef>
              <c:f>Foglio1!$AR$3:$AR$101</c:f>
              <c:numCache>
                <c:formatCode>General</c:formatCode>
                <c:ptCount val="99"/>
                <c:pt idx="0">
                  <c:v>0.18673689810175689</c:v>
                </c:pt>
                <c:pt idx="1">
                  <c:v>0.13323820071530587</c:v>
                </c:pt>
                <c:pt idx="2">
                  <c:v>0.10969455484392727</c:v>
                </c:pt>
                <c:pt idx="3">
                  <c:v>9.4561750642057518E-2</c:v>
                </c:pt>
                <c:pt idx="4">
                  <c:v>8.403615674200561E-2</c:v>
                </c:pt>
                <c:pt idx="5">
                  <c:v>7.6452137075506146E-2</c:v>
                </c:pt>
                <c:pt idx="6">
                  <c:v>7.0335152949145163E-2</c:v>
                </c:pt>
                <c:pt idx="7">
                  <c:v>6.6754473250013616E-2</c:v>
                </c:pt>
                <c:pt idx="8">
                  <c:v>6.3313361633599546E-2</c:v>
                </c:pt>
                <c:pt idx="9">
                  <c:v>6.0211461697298525E-2</c:v>
                </c:pt>
                <c:pt idx="10">
                  <c:v>5.8047501745761766E-2</c:v>
                </c:pt>
                <c:pt idx="11">
                  <c:v>5.525301942035106E-2</c:v>
                </c:pt>
                <c:pt idx="12">
                  <c:v>5.3094190408668376E-2</c:v>
                </c:pt>
                <c:pt idx="13">
                  <c:v>5.1871829026102524E-2</c:v>
                </c:pt>
                <c:pt idx="14">
                  <c:v>4.9855513577655525E-2</c:v>
                </c:pt>
                <c:pt idx="15">
                  <c:v>4.8695161140616748E-2</c:v>
                </c:pt>
                <c:pt idx="16">
                  <c:v>4.7365068021881694E-2</c:v>
                </c:pt>
                <c:pt idx="17">
                  <c:v>4.6611517251085401E-2</c:v>
                </c:pt>
                <c:pt idx="18">
                  <c:v>4.5406900805634261E-2</c:v>
                </c:pt>
                <c:pt idx="19">
                  <c:v>4.4650053522152122E-2</c:v>
                </c:pt>
                <c:pt idx="20">
                  <c:v>4.3492000838975156E-2</c:v>
                </c:pt>
                <c:pt idx="21">
                  <c:v>4.2565623901637831E-2</c:v>
                </c:pt>
                <c:pt idx="22">
                  <c:v>4.1517473346942814E-2</c:v>
                </c:pt>
                <c:pt idx="23">
                  <c:v>4.0470241404712719E-2</c:v>
                </c:pt>
                <c:pt idx="24">
                  <c:v>3.9437959248662925E-2</c:v>
                </c:pt>
                <c:pt idx="25">
                  <c:v>3.8557450209920428E-2</c:v>
                </c:pt>
                <c:pt idx="26">
                  <c:v>3.7790685797793093E-2</c:v>
                </c:pt>
                <c:pt idx="27">
                  <c:v>3.7241757087832617E-2</c:v>
                </c:pt>
                <c:pt idx="28">
                  <c:v>3.6578809287848263E-2</c:v>
                </c:pt>
                <c:pt idx="29">
                  <c:v>3.6012360724860741E-2</c:v>
                </c:pt>
                <c:pt idx="30">
                  <c:v>3.5498953144357255E-2</c:v>
                </c:pt>
                <c:pt idx="31">
                  <c:v>3.4854090881626235E-2</c:v>
                </c:pt>
                <c:pt idx="32">
                  <c:v>3.4412759226075604E-2</c:v>
                </c:pt>
                <c:pt idx="33">
                  <c:v>3.4045109596501193E-2</c:v>
                </c:pt>
                <c:pt idx="34">
                  <c:v>3.3463908925784699E-2</c:v>
                </c:pt>
                <c:pt idx="35">
                  <c:v>3.3009505247508772E-2</c:v>
                </c:pt>
                <c:pt idx="36">
                  <c:v>3.2753623438275689E-2</c:v>
                </c:pt>
                <c:pt idx="37">
                  <c:v>3.2385023687677664E-2</c:v>
                </c:pt>
                <c:pt idx="38">
                  <c:v>3.1832257592703243E-2</c:v>
                </c:pt>
                <c:pt idx="39">
                  <c:v>3.1548929395866315E-2</c:v>
                </c:pt>
                <c:pt idx="40">
                  <c:v>3.1093478566624186E-2</c:v>
                </c:pt>
                <c:pt idx="41">
                  <c:v>3.0799730113738748E-2</c:v>
                </c:pt>
                <c:pt idx="42">
                  <c:v>3.049966672003377E-2</c:v>
                </c:pt>
                <c:pt idx="43">
                  <c:v>3.0195030139219259E-2</c:v>
                </c:pt>
                <c:pt idx="44">
                  <c:v>2.988729502036809E-2</c:v>
                </c:pt>
                <c:pt idx="45">
                  <c:v>2.9642149162314519E-2</c:v>
                </c:pt>
                <c:pt idx="46">
                  <c:v>2.9267330382110955E-2</c:v>
                </c:pt>
                <c:pt idx="47">
                  <c:v>2.901626659183049E-2</c:v>
                </c:pt>
                <c:pt idx="48">
                  <c:v>2.8931823615522382E-2</c:v>
                </c:pt>
                <c:pt idx="49">
                  <c:v>2.8183567794936335E-2</c:v>
                </c:pt>
                <c:pt idx="50">
                  <c:v>2.788048578140636E-2</c:v>
                </c:pt>
                <c:pt idx="51">
                  <c:v>2.7679629100741478E-2</c:v>
                </c:pt>
                <c:pt idx="52">
                  <c:v>2.7426211031181695E-2</c:v>
                </c:pt>
                <c:pt idx="53">
                  <c:v>2.7311513813222301E-2</c:v>
                </c:pt>
                <c:pt idx="54">
                  <c:v>2.7231925476204427E-2</c:v>
                </c:pt>
                <c:pt idx="55">
                  <c:v>2.6925491009340614E-2</c:v>
                </c:pt>
                <c:pt idx="56">
                  <c:v>2.6706949117664018E-2</c:v>
                </c:pt>
                <c:pt idx="57">
                  <c:v>2.6567921601360171E-2</c:v>
                </c:pt>
                <c:pt idx="58">
                  <c:v>2.6345417730294144E-2</c:v>
                </c:pt>
                <c:pt idx="59">
                  <c:v>2.6160613276574367E-2</c:v>
                </c:pt>
                <c:pt idx="60">
                  <c:v>2.5937465132092677E-2</c:v>
                </c:pt>
                <c:pt idx="61">
                  <c:v>2.5891254743092292E-2</c:v>
                </c:pt>
                <c:pt idx="62">
                  <c:v>2.5664485557207219E-2</c:v>
                </c:pt>
                <c:pt idx="63">
                  <c:v>2.570389959664349E-2</c:v>
                </c:pt>
                <c:pt idx="64">
                  <c:v>2.5536541127069511E-2</c:v>
                </c:pt>
                <c:pt idx="65">
                  <c:v>2.539870796714697E-2</c:v>
                </c:pt>
                <c:pt idx="66">
                  <c:v>2.5106744624959532E-2</c:v>
                </c:pt>
                <c:pt idx="67">
                  <c:v>2.4996926384194255E-2</c:v>
                </c:pt>
                <c:pt idx="68">
                  <c:v>2.4883022294118214E-2</c:v>
                </c:pt>
                <c:pt idx="69">
                  <c:v>2.4682403023902458E-2</c:v>
                </c:pt>
                <c:pt idx="70">
                  <c:v>2.4590950459713438E-2</c:v>
                </c:pt>
                <c:pt idx="71">
                  <c:v>2.4468950715216816E-2</c:v>
                </c:pt>
                <c:pt idx="72">
                  <c:v>2.4318976021690836E-2</c:v>
                </c:pt>
                <c:pt idx="73">
                  <c:v>2.4193017312362727E-2</c:v>
                </c:pt>
                <c:pt idx="74">
                  <c:v>2.404101633547227E-2</c:v>
                </c:pt>
                <c:pt idx="75">
                  <c:v>2.3912197722878281E-2</c:v>
                </c:pt>
                <c:pt idx="76">
                  <c:v>2.3873733668829021E-2</c:v>
                </c:pt>
                <c:pt idx="77">
                  <c:v>2.3807130854093368E-2</c:v>
                </c:pt>
                <c:pt idx="78">
                  <c:v>2.369273513320086E-2</c:v>
                </c:pt>
                <c:pt idx="79">
                  <c:v>2.3555400114972962E-2</c:v>
                </c:pt>
                <c:pt idx="80">
                  <c:v>2.3376161794493006E-2</c:v>
                </c:pt>
                <c:pt idx="81">
                  <c:v>2.3380838375293575E-2</c:v>
                </c:pt>
                <c:pt idx="82">
                  <c:v>2.3056198227257602E-2</c:v>
                </c:pt>
                <c:pt idx="83">
                  <c:v>2.3014713026295059E-2</c:v>
                </c:pt>
                <c:pt idx="84">
                  <c:v>2.2837981099633472E-2</c:v>
                </c:pt>
                <c:pt idx="85">
                  <c:v>2.2736354018793852E-2</c:v>
                </c:pt>
                <c:pt idx="86">
                  <c:v>2.2597694285238265E-2</c:v>
                </c:pt>
                <c:pt idx="87">
                  <c:v>2.2546813719017463E-2</c:v>
                </c:pt>
                <c:pt idx="88">
                  <c:v>2.2424287609177213E-2</c:v>
                </c:pt>
                <c:pt idx="89">
                  <c:v>2.2368493727543487E-2</c:v>
                </c:pt>
                <c:pt idx="90">
                  <c:v>2.2326157924220616E-2</c:v>
                </c:pt>
                <c:pt idx="91">
                  <c:v>2.2248471546385928E-2</c:v>
                </c:pt>
                <c:pt idx="92">
                  <c:v>2.2137707759173106E-2</c:v>
                </c:pt>
                <c:pt idx="93">
                  <c:v>2.2103293857311107E-2</c:v>
                </c:pt>
                <c:pt idx="94">
                  <c:v>2.2095523301121866E-2</c:v>
                </c:pt>
                <c:pt idx="95">
                  <c:v>2.1921644100440691E-2</c:v>
                </c:pt>
                <c:pt idx="96">
                  <c:v>2.1937478071707615E-2</c:v>
                </c:pt>
                <c:pt idx="97">
                  <c:v>2.1778826975609712E-2</c:v>
                </c:pt>
                <c:pt idx="98">
                  <c:v>2.1801941043694786E-2</c:v>
                </c:pt>
              </c:numCache>
            </c:numRef>
          </c:yVal>
          <c:smooth val="1"/>
        </c:ser>
        <c:ser>
          <c:idx val="3"/>
          <c:order val="3"/>
          <c:tx>
            <c:v>cm Vernice A/F 3</c:v>
          </c:tx>
          <c:spPr>
            <a:ln w="19050" cap="rnd">
              <a:solidFill>
                <a:schemeClr val="accent4"/>
              </a:solidFill>
              <a:round/>
            </a:ln>
            <a:effectLst/>
          </c:spPr>
          <c:marker>
            <c:symbol val="none"/>
          </c:marker>
          <c:xVal>
            <c:numRef>
              <c:f>Foglio1!$AU$3:$AU$101</c:f>
              <c:numCache>
                <c:formatCode>General</c:formatCode>
                <c:ptCount val="99"/>
                <c:pt idx="0">
                  <c:v>2063.6111996227892</c:v>
                </c:pt>
                <c:pt idx="1">
                  <c:v>4127.2223992455783</c:v>
                </c:pt>
                <c:pt idx="2">
                  <c:v>6190.8335988683675</c:v>
                </c:pt>
                <c:pt idx="3">
                  <c:v>8240.8236024540438</c:v>
                </c:pt>
                <c:pt idx="4">
                  <c:v>10284.003008021158</c:v>
                </c:pt>
                <c:pt idx="5">
                  <c:v>12395.288393773848</c:v>
                </c:pt>
                <c:pt idx="6">
                  <c:v>14438.467799340968</c:v>
                </c:pt>
                <c:pt idx="7">
                  <c:v>16481.647204908088</c:v>
                </c:pt>
                <c:pt idx="8">
                  <c:v>18592.93259066077</c:v>
                </c:pt>
                <c:pt idx="9">
                  <c:v>20636.11199622789</c:v>
                </c:pt>
                <c:pt idx="10">
                  <c:v>22679.291401795006</c:v>
                </c:pt>
                <c:pt idx="11">
                  <c:v>24790.576787547696</c:v>
                </c:pt>
                <c:pt idx="12">
                  <c:v>26833.756193114816</c:v>
                </c:pt>
                <c:pt idx="13">
                  <c:v>28876.935598681936</c:v>
                </c:pt>
                <c:pt idx="14">
                  <c:v>30988.220984434622</c:v>
                </c:pt>
                <c:pt idx="15">
                  <c:v>33031.400390001734</c:v>
                </c:pt>
                <c:pt idx="16">
                  <c:v>35074.579795568854</c:v>
                </c:pt>
                <c:pt idx="17">
                  <c:v>37117.759201135981</c:v>
                </c:pt>
                <c:pt idx="18">
                  <c:v>39229.044586888667</c:v>
                </c:pt>
                <c:pt idx="19">
                  <c:v>41272.22399245578</c:v>
                </c:pt>
                <c:pt idx="20">
                  <c:v>43315.403398022892</c:v>
                </c:pt>
                <c:pt idx="21">
                  <c:v>45426.688783775586</c:v>
                </c:pt>
                <c:pt idx="22">
                  <c:v>47469.868189342706</c:v>
                </c:pt>
                <c:pt idx="23">
                  <c:v>49513.047594909825</c:v>
                </c:pt>
                <c:pt idx="24">
                  <c:v>51624.332980662519</c:v>
                </c:pt>
                <c:pt idx="25">
                  <c:v>53667.512386229631</c:v>
                </c:pt>
                <c:pt idx="26">
                  <c:v>55710.691791796744</c:v>
                </c:pt>
                <c:pt idx="27">
                  <c:v>57753.871197363871</c:v>
                </c:pt>
                <c:pt idx="28">
                  <c:v>59865.156583116543</c:v>
                </c:pt>
                <c:pt idx="29">
                  <c:v>61908.33598868367</c:v>
                </c:pt>
                <c:pt idx="30">
                  <c:v>63951.51539425079</c:v>
                </c:pt>
                <c:pt idx="31">
                  <c:v>66062.800780003468</c:v>
                </c:pt>
                <c:pt idx="32">
                  <c:v>68105.980185570588</c:v>
                </c:pt>
                <c:pt idx="33">
                  <c:v>70149.159591137708</c:v>
                </c:pt>
                <c:pt idx="34">
                  <c:v>72192.338996704842</c:v>
                </c:pt>
                <c:pt idx="35">
                  <c:v>74235.518402271962</c:v>
                </c:pt>
                <c:pt idx="36">
                  <c:v>76278.697807839082</c:v>
                </c:pt>
                <c:pt idx="37">
                  <c:v>78321.877213406187</c:v>
                </c:pt>
                <c:pt idx="38">
                  <c:v>80365.056618973307</c:v>
                </c:pt>
                <c:pt idx="39">
                  <c:v>82408.236024540412</c:v>
                </c:pt>
                <c:pt idx="40">
                  <c:v>84451.415430107547</c:v>
                </c:pt>
                <c:pt idx="41">
                  <c:v>86494.594835674652</c:v>
                </c:pt>
                <c:pt idx="42">
                  <c:v>88537.774241241787</c:v>
                </c:pt>
                <c:pt idx="43">
                  <c:v>90580.953646808892</c:v>
                </c:pt>
                <c:pt idx="44">
                  <c:v>92624.133052376026</c:v>
                </c:pt>
                <c:pt idx="45">
                  <c:v>94667.312457943131</c:v>
                </c:pt>
                <c:pt idx="46">
                  <c:v>96710.491863510266</c:v>
                </c:pt>
                <c:pt idx="47">
                  <c:v>98753.671269077371</c:v>
                </c:pt>
                <c:pt idx="48">
                  <c:v>100796.85067464449</c:v>
                </c:pt>
                <c:pt idx="49">
                  <c:v>103521.08988206732</c:v>
                </c:pt>
                <c:pt idx="50">
                  <c:v>105564.26928763442</c:v>
                </c:pt>
                <c:pt idx="51">
                  <c:v>107607.44869320154</c:v>
                </c:pt>
                <c:pt idx="52">
                  <c:v>109650.62809876866</c:v>
                </c:pt>
                <c:pt idx="53">
                  <c:v>111693.80750433578</c:v>
                </c:pt>
                <c:pt idx="54">
                  <c:v>113736.98690990287</c:v>
                </c:pt>
                <c:pt idx="55">
                  <c:v>115780.16631547002</c:v>
                </c:pt>
                <c:pt idx="56">
                  <c:v>117823.34572103713</c:v>
                </c:pt>
                <c:pt idx="57">
                  <c:v>119866.52512660425</c:v>
                </c:pt>
                <c:pt idx="58">
                  <c:v>121909.70453217137</c:v>
                </c:pt>
                <c:pt idx="59">
                  <c:v>123952.88393773849</c:v>
                </c:pt>
                <c:pt idx="60">
                  <c:v>125996.06334330562</c:v>
                </c:pt>
                <c:pt idx="61">
                  <c:v>128039.24274887271</c:v>
                </c:pt>
                <c:pt idx="62">
                  <c:v>130082.42215443983</c:v>
                </c:pt>
                <c:pt idx="63">
                  <c:v>132125.60156000694</c:v>
                </c:pt>
                <c:pt idx="64">
                  <c:v>134168.78096557409</c:v>
                </c:pt>
                <c:pt idx="65">
                  <c:v>136211.96037114118</c:v>
                </c:pt>
                <c:pt idx="66">
                  <c:v>138255.13977670833</c:v>
                </c:pt>
                <c:pt idx="67">
                  <c:v>140298.31918227542</c:v>
                </c:pt>
                <c:pt idx="68">
                  <c:v>142341.49858784257</c:v>
                </c:pt>
                <c:pt idx="69">
                  <c:v>144384.67799340968</c:v>
                </c:pt>
                <c:pt idx="70">
                  <c:v>146427.85739897678</c:v>
                </c:pt>
                <c:pt idx="71">
                  <c:v>148471.03680454392</c:v>
                </c:pt>
                <c:pt idx="72">
                  <c:v>150514.21621011102</c:v>
                </c:pt>
                <c:pt idx="73">
                  <c:v>152557.39561567816</c:v>
                </c:pt>
                <c:pt idx="74">
                  <c:v>154600.57502124523</c:v>
                </c:pt>
                <c:pt idx="75">
                  <c:v>156643.75442681237</c:v>
                </c:pt>
                <c:pt idx="76">
                  <c:v>158686.93383237947</c:v>
                </c:pt>
                <c:pt idx="77">
                  <c:v>160730.11323794661</c:v>
                </c:pt>
                <c:pt idx="78">
                  <c:v>162773.29264351373</c:v>
                </c:pt>
                <c:pt idx="79">
                  <c:v>164816.47204908082</c:v>
                </c:pt>
                <c:pt idx="80">
                  <c:v>166859.65145464794</c:v>
                </c:pt>
                <c:pt idx="81">
                  <c:v>168902.83086021509</c:v>
                </c:pt>
                <c:pt idx="82">
                  <c:v>171627.07006763789</c:v>
                </c:pt>
                <c:pt idx="83">
                  <c:v>173670.24947320501</c:v>
                </c:pt>
                <c:pt idx="84">
                  <c:v>175713.42887877216</c:v>
                </c:pt>
                <c:pt idx="85">
                  <c:v>177756.60828433928</c:v>
                </c:pt>
                <c:pt idx="86">
                  <c:v>179799.7876899064</c:v>
                </c:pt>
                <c:pt idx="87">
                  <c:v>181842.96709547349</c:v>
                </c:pt>
                <c:pt idx="88">
                  <c:v>183886.14650104061</c:v>
                </c:pt>
                <c:pt idx="89">
                  <c:v>185929.3259066077</c:v>
                </c:pt>
                <c:pt idx="90">
                  <c:v>187972.50531217482</c:v>
                </c:pt>
                <c:pt idx="91">
                  <c:v>190015.68471774197</c:v>
                </c:pt>
                <c:pt idx="92">
                  <c:v>192058.86412330906</c:v>
                </c:pt>
                <c:pt idx="93">
                  <c:v>194102.04352887618</c:v>
                </c:pt>
                <c:pt idx="94">
                  <c:v>196145.22293444333</c:v>
                </c:pt>
                <c:pt idx="95">
                  <c:v>198188.40234001042</c:v>
                </c:pt>
                <c:pt idx="96">
                  <c:v>200231.58174557754</c:v>
                </c:pt>
                <c:pt idx="97">
                  <c:v>202274.76115114469</c:v>
                </c:pt>
                <c:pt idx="98">
                  <c:v>204317.94055671178</c:v>
                </c:pt>
              </c:numCache>
            </c:numRef>
          </c:xVal>
          <c:yVal>
            <c:numRef>
              <c:f>Foglio1!$AV$3:$AV$101</c:f>
              <c:numCache>
                <c:formatCode>General</c:formatCode>
                <c:ptCount val="99"/>
                <c:pt idx="0">
                  <c:v>0.19582286191643938</c:v>
                </c:pt>
                <c:pt idx="1">
                  <c:v>0.13527237171859299</c:v>
                </c:pt>
                <c:pt idx="2">
                  <c:v>0.11120134817969551</c:v>
                </c:pt>
                <c:pt idx="3">
                  <c:v>9.5667238734095938E-2</c:v>
                </c:pt>
                <c:pt idx="4">
                  <c:v>8.4527596255116758E-2</c:v>
                </c:pt>
                <c:pt idx="5">
                  <c:v>7.577556949076715E-2</c:v>
                </c:pt>
                <c:pt idx="6">
                  <c:v>7.1055402644567695E-2</c:v>
                </c:pt>
                <c:pt idx="7">
                  <c:v>6.6329285522306519E-2</c:v>
                </c:pt>
                <c:pt idx="8">
                  <c:v>6.2478093010464995E-2</c:v>
                </c:pt>
                <c:pt idx="9">
                  <c:v>6.0211461697298539E-2</c:v>
                </c:pt>
                <c:pt idx="10">
                  <c:v>5.7373836348325456E-2</c:v>
                </c:pt>
                <c:pt idx="11">
                  <c:v>5.5065083980145785E-2</c:v>
                </c:pt>
                <c:pt idx="12">
                  <c:v>5.3174393113213189E-2</c:v>
                </c:pt>
                <c:pt idx="13">
                  <c:v>5.1525555134072476E-2</c:v>
                </c:pt>
                <c:pt idx="14">
                  <c:v>4.9975792259386899E-2</c:v>
                </c:pt>
                <c:pt idx="15">
                  <c:v>4.8906879232532487E-2</c:v>
                </c:pt>
                <c:pt idx="16">
                  <c:v>4.7975321623749352E-2</c:v>
                </c:pt>
                <c:pt idx="17">
                  <c:v>4.6904935075507699E-2</c:v>
                </c:pt>
                <c:pt idx="18">
                  <c:v>4.5894743541562567E-2</c:v>
                </c:pt>
                <c:pt idx="19">
                  <c:v>4.5056887722809552E-2</c:v>
                </c:pt>
                <c:pt idx="20">
                  <c:v>4.423071847530595E-2</c:v>
                </c:pt>
                <c:pt idx="21">
                  <c:v>4.3237270827107467E-2</c:v>
                </c:pt>
                <c:pt idx="22">
                  <c:v>4.264510842550176E-2</c:v>
                </c:pt>
                <c:pt idx="23">
                  <c:v>4.1930750698712826E-2</c:v>
                </c:pt>
                <c:pt idx="24">
                  <c:v>4.0976473043528347E-2</c:v>
                </c:pt>
                <c:pt idx="25">
                  <c:v>4.0081301596271934E-2</c:v>
                </c:pt>
                <c:pt idx="26">
                  <c:v>3.8962922728005278E-2</c:v>
                </c:pt>
                <c:pt idx="27">
                  <c:v>3.8020873344900251E-2</c:v>
                </c:pt>
                <c:pt idx="28">
                  <c:v>3.7030001649108066E-2</c:v>
                </c:pt>
                <c:pt idx="29">
                  <c:v>3.6253447658583661E-2</c:v>
                </c:pt>
                <c:pt idx="30">
                  <c:v>3.5498953144357262E-2</c:v>
                </c:pt>
                <c:pt idx="31">
                  <c:v>3.4734999454923643E-2</c:v>
                </c:pt>
                <c:pt idx="32">
                  <c:v>3.4226004020434818E-2</c:v>
                </c:pt>
                <c:pt idx="33">
                  <c:v>3.3552212456531165E-2</c:v>
                </c:pt>
                <c:pt idx="34">
                  <c:v>3.3098243695800958E-2</c:v>
                </c:pt>
                <c:pt idx="35">
                  <c:v>3.269512900705631E-2</c:v>
                </c:pt>
                <c:pt idx="36">
                  <c:v>3.225735641648364E-2</c:v>
                </c:pt>
                <c:pt idx="37">
                  <c:v>3.1820168623357709E-2</c:v>
                </c:pt>
                <c:pt idx="38">
                  <c:v>3.1385175323142805E-2</c:v>
                </c:pt>
                <c:pt idx="39">
                  <c:v>3.1038704122617812E-2</c:v>
                </c:pt>
                <c:pt idx="40">
                  <c:v>3.0688615564454607E-2</c:v>
                </c:pt>
                <c:pt idx="41">
                  <c:v>3.0259383971392457E-2</c:v>
                </c:pt>
                <c:pt idx="42">
                  <c:v>2.9910301179550031E-2</c:v>
                </c:pt>
                <c:pt idx="43">
                  <c:v>2.977272202538403E-2</c:v>
                </c:pt>
                <c:pt idx="44">
                  <c:v>2.9348785200181273E-2</c:v>
                </c:pt>
                <c:pt idx="45">
                  <c:v>2.912663352470905E-2</c:v>
                </c:pt>
                <c:pt idx="46">
                  <c:v>2.8896857845628537E-2</c:v>
                </c:pt>
                <c:pt idx="47">
                  <c:v>2.8720182238852622E-2</c:v>
                </c:pt>
                <c:pt idx="48">
                  <c:v>2.8249737400618122E-2</c:v>
                </c:pt>
                <c:pt idx="49">
                  <c:v>2.7698573320453678E-2</c:v>
                </c:pt>
                <c:pt idx="50">
                  <c:v>2.7465906067184704E-2</c:v>
                </c:pt>
                <c:pt idx="51">
                  <c:v>2.7280643456046111E-2</c:v>
                </c:pt>
                <c:pt idx="52">
                  <c:v>2.6993923992161314E-2</c:v>
                </c:pt>
                <c:pt idx="53">
                  <c:v>2.6802316098060528E-2</c:v>
                </c:pt>
                <c:pt idx="54">
                  <c:v>2.6562287964494485E-2</c:v>
                </c:pt>
                <c:pt idx="55">
                  <c:v>2.6537763938806108E-2</c:v>
                </c:pt>
                <c:pt idx="56">
                  <c:v>2.620775380705348E-2</c:v>
                </c:pt>
                <c:pt idx="57">
                  <c:v>2.600521221797282E-2</c:v>
                </c:pt>
                <c:pt idx="58">
                  <c:v>2.5917984699271684E-2</c:v>
                </c:pt>
                <c:pt idx="59">
                  <c:v>2.5747155308122761E-2</c:v>
                </c:pt>
                <c:pt idx="60">
                  <c:v>2.5573685817477074E-2</c:v>
                </c:pt>
                <c:pt idx="61">
                  <c:v>2.5362861789151633E-2</c:v>
                </c:pt>
                <c:pt idx="62">
                  <c:v>2.5118432673011323E-2</c:v>
                </c:pt>
                <c:pt idx="63">
                  <c:v>2.5042280559406854E-2</c:v>
                </c:pt>
                <c:pt idx="64">
                  <c:v>2.4927000572528904E-2</c:v>
                </c:pt>
                <c:pt idx="65">
                  <c:v>2.4838442350224615E-2</c:v>
                </c:pt>
                <c:pt idx="66">
                  <c:v>2.4653554288768934E-2</c:v>
                </c:pt>
                <c:pt idx="67">
                  <c:v>2.4498161421129344E-2</c:v>
                </c:pt>
                <c:pt idx="68">
                  <c:v>2.4341467398828129E-2</c:v>
                </c:pt>
                <c:pt idx="69">
                  <c:v>2.4266874353466385E-2</c:v>
                </c:pt>
                <c:pt idx="70">
                  <c:v>2.4133068578207278E-2</c:v>
                </c:pt>
                <c:pt idx="71">
                  <c:v>2.3944990314462712E-2</c:v>
                </c:pt>
                <c:pt idx="72">
                  <c:v>2.3860127417507995E-2</c:v>
                </c:pt>
                <c:pt idx="73">
                  <c:v>2.3721563641660275E-2</c:v>
                </c:pt>
                <c:pt idx="74">
                  <c:v>2.3606103477142124E-2</c:v>
                </c:pt>
                <c:pt idx="75">
                  <c:v>2.3417949541598312E-2</c:v>
                </c:pt>
                <c:pt idx="76">
                  <c:v>2.3300397125389324E-2</c:v>
                </c:pt>
                <c:pt idx="77">
                  <c:v>2.3248278017142823E-2</c:v>
                </c:pt>
                <c:pt idx="78">
                  <c:v>2.3147824021581706E-2</c:v>
                </c:pt>
                <c:pt idx="79">
                  <c:v>2.3108953000880516E-2</c:v>
                </c:pt>
                <c:pt idx="80">
                  <c:v>2.2961323075868467E-2</c:v>
                </c:pt>
                <c:pt idx="81">
                  <c:v>2.289500277269008E-2</c:v>
                </c:pt>
                <c:pt idx="82">
                  <c:v>2.2644480401770865E-2</c:v>
                </c:pt>
                <c:pt idx="83">
                  <c:v>2.249774359891572E-2</c:v>
                </c:pt>
                <c:pt idx="84">
                  <c:v>2.2351668643785419E-2</c:v>
                </c:pt>
                <c:pt idx="85">
                  <c:v>2.2261156909076294E-2</c:v>
                </c:pt>
                <c:pt idx="86">
                  <c:v>2.2240418486262167E-2</c:v>
                </c:pt>
                <c:pt idx="87">
                  <c:v>2.2214986096506746E-2</c:v>
                </c:pt>
                <c:pt idx="88">
                  <c:v>2.2014399640692628E-2</c:v>
                </c:pt>
                <c:pt idx="89">
                  <c:v>2.193415404351351E-2</c:v>
                </c:pt>
                <c:pt idx="90">
                  <c:v>2.1901209091109538E-2</c:v>
                </c:pt>
                <c:pt idx="91">
                  <c:v>2.1928579791585273E-2</c:v>
                </c:pt>
                <c:pt idx="92">
                  <c:v>2.1808929921165583E-2</c:v>
                </c:pt>
                <c:pt idx="93">
                  <c:v>2.1582134362755922E-2</c:v>
                </c:pt>
                <c:pt idx="94">
                  <c:v>2.1660217475216612E-2</c:v>
                </c:pt>
                <c:pt idx="95">
                  <c:v>2.1539375323370639E-2</c:v>
                </c:pt>
                <c:pt idx="96">
                  <c:v>2.1534162650822641E-2</c:v>
                </c:pt>
                <c:pt idx="97">
                  <c:v>2.1411847389500933E-2</c:v>
                </c:pt>
                <c:pt idx="98">
                  <c:v>2.1483765508158635E-2</c:v>
                </c:pt>
              </c:numCache>
            </c:numRef>
          </c:yVal>
          <c:smooth val="1"/>
        </c:ser>
        <c:ser>
          <c:idx val="4"/>
          <c:order val="4"/>
          <c:tx>
            <c:v>cm Commerciale 4</c:v>
          </c:tx>
          <c:spPr>
            <a:ln w="19050" cap="rnd">
              <a:solidFill>
                <a:schemeClr val="accent5"/>
              </a:solidFill>
              <a:round/>
            </a:ln>
            <a:effectLst/>
          </c:spPr>
          <c:marker>
            <c:symbol val="none"/>
          </c:marker>
          <c:xVal>
            <c:numRef>
              <c:f>Foglio1!$AY$3:$AY$101</c:f>
              <c:numCache>
                <c:formatCode>General</c:formatCode>
                <c:ptCount val="99"/>
                <c:pt idx="0">
                  <c:v>2063.6111996227892</c:v>
                </c:pt>
                <c:pt idx="1">
                  <c:v>4127.2223992455783</c:v>
                </c:pt>
                <c:pt idx="2">
                  <c:v>6190.8335988683675</c:v>
                </c:pt>
                <c:pt idx="3">
                  <c:v>8240.8236024540438</c:v>
                </c:pt>
                <c:pt idx="4">
                  <c:v>10284.00300802116</c:v>
                </c:pt>
                <c:pt idx="5">
                  <c:v>12395.28839377385</c:v>
                </c:pt>
                <c:pt idx="6">
                  <c:v>14438.467799340968</c:v>
                </c:pt>
                <c:pt idx="7">
                  <c:v>16481.647204908088</c:v>
                </c:pt>
                <c:pt idx="8">
                  <c:v>18592.93259066077</c:v>
                </c:pt>
                <c:pt idx="9">
                  <c:v>20636.111996227894</c:v>
                </c:pt>
                <c:pt idx="10">
                  <c:v>22679.29140179501</c:v>
                </c:pt>
                <c:pt idx="11">
                  <c:v>24790.576787547699</c:v>
                </c:pt>
                <c:pt idx="12">
                  <c:v>26833.756193114823</c:v>
                </c:pt>
                <c:pt idx="13">
                  <c:v>28876.935598681936</c:v>
                </c:pt>
                <c:pt idx="14">
                  <c:v>30988.220984434625</c:v>
                </c:pt>
                <c:pt idx="15">
                  <c:v>33031.400390001741</c:v>
                </c:pt>
                <c:pt idx="16">
                  <c:v>35074.579795568861</c:v>
                </c:pt>
                <c:pt idx="17">
                  <c:v>37117.759201135981</c:v>
                </c:pt>
                <c:pt idx="18">
                  <c:v>39229.044586888667</c:v>
                </c:pt>
                <c:pt idx="19">
                  <c:v>41272.223992455787</c:v>
                </c:pt>
                <c:pt idx="20">
                  <c:v>43315.4033980229</c:v>
                </c:pt>
                <c:pt idx="21">
                  <c:v>45426.688783775593</c:v>
                </c:pt>
                <c:pt idx="22">
                  <c:v>47469.868189342713</c:v>
                </c:pt>
                <c:pt idx="23">
                  <c:v>49513.047594909833</c:v>
                </c:pt>
                <c:pt idx="24">
                  <c:v>51624.332980662519</c:v>
                </c:pt>
                <c:pt idx="25">
                  <c:v>53667.512386229646</c:v>
                </c:pt>
                <c:pt idx="26">
                  <c:v>55710.691791796751</c:v>
                </c:pt>
                <c:pt idx="27">
                  <c:v>57753.871197363871</c:v>
                </c:pt>
                <c:pt idx="28">
                  <c:v>59865.15658311655</c:v>
                </c:pt>
                <c:pt idx="29">
                  <c:v>61908.335988683677</c:v>
                </c:pt>
                <c:pt idx="30">
                  <c:v>63951.515394250797</c:v>
                </c:pt>
                <c:pt idx="31">
                  <c:v>66062.800780003483</c:v>
                </c:pt>
                <c:pt idx="32">
                  <c:v>68105.980185570603</c:v>
                </c:pt>
                <c:pt idx="33">
                  <c:v>70149.159591137723</c:v>
                </c:pt>
                <c:pt idx="34">
                  <c:v>72192.338996704842</c:v>
                </c:pt>
                <c:pt idx="35">
                  <c:v>74235.518402271962</c:v>
                </c:pt>
                <c:pt idx="36">
                  <c:v>76278.697807839082</c:v>
                </c:pt>
                <c:pt idx="37">
                  <c:v>78321.877213406187</c:v>
                </c:pt>
                <c:pt idx="38">
                  <c:v>80365.056618973307</c:v>
                </c:pt>
                <c:pt idx="39">
                  <c:v>82408.236024540427</c:v>
                </c:pt>
                <c:pt idx="40">
                  <c:v>84451.415430107547</c:v>
                </c:pt>
                <c:pt idx="41">
                  <c:v>86494.594835674667</c:v>
                </c:pt>
                <c:pt idx="42">
                  <c:v>88537.774241241801</c:v>
                </c:pt>
                <c:pt idx="43">
                  <c:v>90580.953646808906</c:v>
                </c:pt>
                <c:pt idx="44">
                  <c:v>92624.133052376026</c:v>
                </c:pt>
                <c:pt idx="45">
                  <c:v>94667.312457943131</c:v>
                </c:pt>
                <c:pt idx="46">
                  <c:v>96710.491863510266</c:v>
                </c:pt>
                <c:pt idx="47">
                  <c:v>98753.671269077386</c:v>
                </c:pt>
                <c:pt idx="48">
                  <c:v>100796.85067464449</c:v>
                </c:pt>
                <c:pt idx="49">
                  <c:v>103521.08988206732</c:v>
                </c:pt>
                <c:pt idx="50">
                  <c:v>105564.26928763444</c:v>
                </c:pt>
                <c:pt idx="51">
                  <c:v>107607.44869320154</c:v>
                </c:pt>
                <c:pt idx="52">
                  <c:v>109650.62809876866</c:v>
                </c:pt>
                <c:pt idx="53">
                  <c:v>111693.80750433578</c:v>
                </c:pt>
                <c:pt idx="54">
                  <c:v>113736.9869099029</c:v>
                </c:pt>
                <c:pt idx="55">
                  <c:v>115780.16631547002</c:v>
                </c:pt>
                <c:pt idx="56">
                  <c:v>117823.34572103714</c:v>
                </c:pt>
                <c:pt idx="57">
                  <c:v>119866.52512660426</c:v>
                </c:pt>
                <c:pt idx="58">
                  <c:v>121909.70453217138</c:v>
                </c:pt>
                <c:pt idx="59">
                  <c:v>123952.8839377385</c:v>
                </c:pt>
                <c:pt idx="60">
                  <c:v>125996.06334330562</c:v>
                </c:pt>
                <c:pt idx="61">
                  <c:v>128039.24274887273</c:v>
                </c:pt>
                <c:pt idx="62">
                  <c:v>130082.42215443983</c:v>
                </c:pt>
                <c:pt idx="63">
                  <c:v>132125.60156000697</c:v>
                </c:pt>
                <c:pt idx="64">
                  <c:v>134168.78096557411</c:v>
                </c:pt>
                <c:pt idx="65">
                  <c:v>136211.96037114121</c:v>
                </c:pt>
                <c:pt idx="66">
                  <c:v>138255.13977670833</c:v>
                </c:pt>
                <c:pt idx="67">
                  <c:v>140298.31918227545</c:v>
                </c:pt>
                <c:pt idx="68">
                  <c:v>142341.49858784257</c:v>
                </c:pt>
                <c:pt idx="69">
                  <c:v>144384.67799340968</c:v>
                </c:pt>
                <c:pt idx="70">
                  <c:v>146427.8573989768</c:v>
                </c:pt>
                <c:pt idx="71">
                  <c:v>148471.03680454392</c:v>
                </c:pt>
                <c:pt idx="72">
                  <c:v>150514.21621011102</c:v>
                </c:pt>
                <c:pt idx="73">
                  <c:v>152557.39561567816</c:v>
                </c:pt>
                <c:pt idx="74">
                  <c:v>154600.57502124525</c:v>
                </c:pt>
                <c:pt idx="75">
                  <c:v>156643.75442681237</c:v>
                </c:pt>
                <c:pt idx="76">
                  <c:v>158686.93383237947</c:v>
                </c:pt>
                <c:pt idx="77">
                  <c:v>160730.11323794661</c:v>
                </c:pt>
                <c:pt idx="78">
                  <c:v>162773.29264351373</c:v>
                </c:pt>
                <c:pt idx="79">
                  <c:v>164816.47204908085</c:v>
                </c:pt>
                <c:pt idx="80">
                  <c:v>166859.65145464794</c:v>
                </c:pt>
                <c:pt idx="81">
                  <c:v>168902.83086021509</c:v>
                </c:pt>
                <c:pt idx="82">
                  <c:v>171627.07006763789</c:v>
                </c:pt>
                <c:pt idx="83">
                  <c:v>173670.24947320501</c:v>
                </c:pt>
                <c:pt idx="84">
                  <c:v>175713.42887877216</c:v>
                </c:pt>
                <c:pt idx="85">
                  <c:v>177756.60828433928</c:v>
                </c:pt>
                <c:pt idx="86">
                  <c:v>179799.7876899064</c:v>
                </c:pt>
                <c:pt idx="87">
                  <c:v>181842.96709547352</c:v>
                </c:pt>
                <c:pt idx="88">
                  <c:v>183886.14650104064</c:v>
                </c:pt>
                <c:pt idx="89">
                  <c:v>185929.3259066077</c:v>
                </c:pt>
                <c:pt idx="90">
                  <c:v>187972.50531217485</c:v>
                </c:pt>
                <c:pt idx="91">
                  <c:v>190015.68471774197</c:v>
                </c:pt>
                <c:pt idx="92">
                  <c:v>192058.86412330909</c:v>
                </c:pt>
                <c:pt idx="93">
                  <c:v>194102.04352887621</c:v>
                </c:pt>
                <c:pt idx="94">
                  <c:v>196145.22293444336</c:v>
                </c:pt>
                <c:pt idx="95">
                  <c:v>198188.40234001042</c:v>
                </c:pt>
                <c:pt idx="96">
                  <c:v>200231.58174557757</c:v>
                </c:pt>
                <c:pt idx="97">
                  <c:v>202274.76115114469</c:v>
                </c:pt>
                <c:pt idx="98">
                  <c:v>204317.94055671181</c:v>
                </c:pt>
              </c:numCache>
            </c:numRef>
          </c:xVal>
          <c:yVal>
            <c:numRef>
              <c:f>Foglio1!$AZ$3:$AZ$101</c:f>
              <c:numCache>
                <c:formatCode>General</c:formatCode>
                <c:ptCount val="99"/>
                <c:pt idx="0">
                  <c:v>0.20016242672345186</c:v>
                </c:pt>
                <c:pt idx="1">
                  <c:v>0.13730654272188009</c:v>
                </c:pt>
                <c:pt idx="2">
                  <c:v>0.11108833867951287</c:v>
                </c:pt>
                <c:pt idx="3">
                  <c:v>9.5539682415783811E-2</c:v>
                </c:pt>
                <c:pt idx="4">
                  <c:v>8.5838101623413141E-2</c:v>
                </c:pt>
                <c:pt idx="5">
                  <c:v>7.6142043599167444E-2</c:v>
                </c:pt>
                <c:pt idx="6">
                  <c:v>7.2218882921788657E-2</c:v>
                </c:pt>
                <c:pt idx="7">
                  <c:v>6.6648176318086838E-2</c:v>
                </c:pt>
                <c:pt idx="8">
                  <c:v>6.2143985561211174E-2</c:v>
                </c:pt>
                <c:pt idx="9">
                  <c:v>5.9601210396312394E-2</c:v>
                </c:pt>
                <c:pt idx="10">
                  <c:v>5.641947703529069E-2</c:v>
                </c:pt>
                <c:pt idx="11">
                  <c:v>5.4407309939427315E-2</c:v>
                </c:pt>
                <c:pt idx="12">
                  <c:v>5.2572872829127065E-2</c:v>
                </c:pt>
                <c:pt idx="13">
                  <c:v>5.0278969122764264E-2</c:v>
                </c:pt>
                <c:pt idx="14">
                  <c:v>4.8848179618155248E-2</c:v>
                </c:pt>
                <c:pt idx="15">
                  <c:v>4.735869068539874E-2</c:v>
                </c:pt>
                <c:pt idx="16">
                  <c:v>4.6367538095751885E-2</c:v>
                </c:pt>
                <c:pt idx="17">
                  <c:v>4.4955802384702419E-2</c:v>
                </c:pt>
                <c:pt idx="18">
                  <c:v>4.3849556687093914E-2</c:v>
                </c:pt>
                <c:pt idx="19">
                  <c:v>4.2819299619193715E-2</c:v>
                </c:pt>
                <c:pt idx="20">
                  <c:v>4.2037650492448918E-2</c:v>
                </c:pt>
                <c:pt idx="21">
                  <c:v>4.0907495554384679E-2</c:v>
                </c:pt>
                <c:pt idx="22">
                  <c:v>4.0075894411285076E-2</c:v>
                </c:pt>
                <c:pt idx="23">
                  <c:v>3.9557423095962649E-2</c:v>
                </c:pt>
                <c:pt idx="24">
                  <c:v>3.8663285049135618E-2</c:v>
                </c:pt>
                <c:pt idx="25">
                  <c:v>3.819653803946875E-2</c:v>
                </c:pt>
                <c:pt idx="26">
                  <c:v>3.7553447371440632E-2</c:v>
                </c:pt>
                <c:pt idx="27">
                  <c:v>3.6943095855956697E-2</c:v>
                </c:pt>
                <c:pt idx="28">
                  <c:v>3.6425726165277977E-2</c:v>
                </c:pt>
                <c:pt idx="29">
                  <c:v>3.5790108707834931E-2</c:v>
                </c:pt>
                <c:pt idx="30">
                  <c:v>3.5308326307663208E-2</c:v>
                </c:pt>
                <c:pt idx="31">
                  <c:v>3.4824318024950583E-2</c:v>
                </c:pt>
                <c:pt idx="32">
                  <c:v>3.4418984399596966E-2</c:v>
                </c:pt>
                <c:pt idx="33">
                  <c:v>3.3992299188647254E-2</c:v>
                </c:pt>
                <c:pt idx="34">
                  <c:v>3.3657822305321536E-2</c:v>
                </c:pt>
                <c:pt idx="35">
                  <c:v>3.3245287427848116E-2</c:v>
                </c:pt>
                <c:pt idx="36">
                  <c:v>3.2902503544813305E-2</c:v>
                </c:pt>
                <c:pt idx="37">
                  <c:v>3.2479166198397663E-2</c:v>
                </c:pt>
                <c:pt idx="38">
                  <c:v>3.2256985748785667E-2</c:v>
                </c:pt>
                <c:pt idx="39">
                  <c:v>3.1761523259719864E-2</c:v>
                </c:pt>
                <c:pt idx="40">
                  <c:v>3.1518584718902252E-2</c:v>
                </c:pt>
                <c:pt idx="41">
                  <c:v>3.1147095490961361E-2</c:v>
                </c:pt>
                <c:pt idx="42">
                  <c:v>3.0831184836555878E-2</c:v>
                </c:pt>
                <c:pt idx="43">
                  <c:v>3.0617338253054495E-2</c:v>
                </c:pt>
                <c:pt idx="44">
                  <c:v>3.0291177385508194E-2</c:v>
                </c:pt>
                <c:pt idx="45">
                  <c:v>3.0012676026843453E-2</c:v>
                </c:pt>
                <c:pt idx="46">
                  <c:v>2.9823039186834582E-2</c:v>
                </c:pt>
                <c:pt idx="47">
                  <c:v>2.957882686248842E-2</c:v>
                </c:pt>
                <c:pt idx="48">
                  <c:v>2.9414968017746235E-2</c:v>
                </c:pt>
                <c:pt idx="49">
                  <c:v>2.8735922613097133E-2</c:v>
                </c:pt>
                <c:pt idx="50">
                  <c:v>2.8450532888461139E-2</c:v>
                </c:pt>
                <c:pt idx="51">
                  <c:v>2.8315512471974731E-2</c:v>
                </c:pt>
                <c:pt idx="52">
                  <c:v>2.8062633616406138E-2</c:v>
                </c:pt>
                <c:pt idx="53">
                  <c:v>2.7913292931140754E-2</c:v>
                </c:pt>
                <c:pt idx="54">
                  <c:v>2.7722992984791726E-2</c:v>
                </c:pt>
                <c:pt idx="55">
                  <c:v>2.7464000829527425E-2</c:v>
                </c:pt>
                <c:pt idx="56">
                  <c:v>2.7206144428274553E-2</c:v>
                </c:pt>
                <c:pt idx="57">
                  <c:v>2.7070340693670314E-2</c:v>
                </c:pt>
                <c:pt idx="58">
                  <c:v>2.6899137793209623E-2</c:v>
                </c:pt>
                <c:pt idx="59">
                  <c:v>2.6752609913220985E-2</c:v>
                </c:pt>
                <c:pt idx="60">
                  <c:v>2.6519512035477651E-2</c:v>
                </c:pt>
                <c:pt idx="61">
                  <c:v>2.6393228049335915E-2</c:v>
                </c:pt>
                <c:pt idx="62">
                  <c:v>2.6184942212456437E-2</c:v>
                </c:pt>
                <c:pt idx="63">
                  <c:v>2.6051249591192725E-2</c:v>
                </c:pt>
                <c:pt idx="64">
                  <c:v>2.5961615461157033E-2</c:v>
                </c:pt>
                <c:pt idx="65">
                  <c:v>2.5842251580543839E-2</c:v>
                </c:pt>
                <c:pt idx="66">
                  <c:v>2.5673232545197794E-2</c:v>
                </c:pt>
                <c:pt idx="67">
                  <c:v>2.5547034799339376E-2</c:v>
                </c:pt>
                <c:pt idx="68">
                  <c:v>2.5417451467101854E-2</c:v>
                </c:pt>
                <c:pt idx="69">
                  <c:v>2.5222590295469346E-2</c:v>
                </c:pt>
                <c:pt idx="70">
                  <c:v>2.5089233683705449E-2</c:v>
                </c:pt>
                <c:pt idx="71">
                  <c:v>2.4992911115970927E-2</c:v>
                </c:pt>
                <c:pt idx="72">
                  <c:v>2.4796943317714638E-2</c:v>
                </c:pt>
                <c:pt idx="73">
                  <c:v>2.4732707698561583E-2</c:v>
                </c:pt>
                <c:pt idx="74">
                  <c:v>2.4536333757459387E-2</c:v>
                </c:pt>
                <c:pt idx="75">
                  <c:v>2.4465284973358242E-2</c:v>
                </c:pt>
                <c:pt idx="76">
                  <c:v>2.4424136750531129E-2</c:v>
                </c:pt>
                <c:pt idx="77">
                  <c:v>2.4276567237131834E-2</c:v>
                </c:pt>
                <c:pt idx="78">
                  <c:v>2.4030580022404734E-2</c:v>
                </c:pt>
                <c:pt idx="79">
                  <c:v>2.3884920603945956E-2</c:v>
                </c:pt>
                <c:pt idx="80">
                  <c:v>2.3832484384980007E-2</c:v>
                </c:pt>
                <c:pt idx="81">
                  <c:v>2.3669303264339407E-2</c:v>
                </c:pt>
                <c:pt idx="82">
                  <c:v>2.3409099220531953E-2</c:v>
                </c:pt>
                <c:pt idx="83">
                  <c:v>2.332106527955689E-2</c:v>
                </c:pt>
                <c:pt idx="84">
                  <c:v>2.3258828417194281E-2</c:v>
                </c:pt>
                <c:pt idx="85">
                  <c:v>2.3179566707665026E-2</c:v>
                </c:pt>
                <c:pt idx="86">
                  <c:v>2.305768687642E-2</c:v>
                </c:pt>
                <c:pt idx="87">
                  <c:v>2.2869909035672625E-2</c:v>
                </c:pt>
                <c:pt idx="88">
                  <c:v>2.2851254243015311E-2</c:v>
                </c:pt>
                <c:pt idx="89">
                  <c:v>2.2765246323532398E-2</c:v>
                </c:pt>
                <c:pt idx="90">
                  <c:v>2.2665299781415037E-2</c:v>
                </c:pt>
                <c:pt idx="91">
                  <c:v>2.2516380891031484E-2</c:v>
                </c:pt>
                <c:pt idx="92">
                  <c:v>2.2533023969158333E-2</c:v>
                </c:pt>
                <c:pt idx="93">
                  <c:v>2.2440514706729173E-2</c:v>
                </c:pt>
                <c:pt idx="94">
                  <c:v>2.2313176214074491E-2</c:v>
                </c:pt>
                <c:pt idx="95">
                  <c:v>2.2208345683243237E-2</c:v>
                </c:pt>
                <c:pt idx="96">
                  <c:v>2.2167944026499024E-2</c:v>
                </c:pt>
                <c:pt idx="97">
                  <c:v>2.2050533015324867E-2</c:v>
                </c:pt>
                <c:pt idx="98">
                  <c:v>2.1954111951994693E-2</c:v>
                </c:pt>
              </c:numCache>
            </c:numRef>
          </c:yVal>
          <c:smooth val="1"/>
        </c:ser>
        <c:ser>
          <c:idx val="5"/>
          <c:order val="5"/>
          <c:tx>
            <c:v>cm Vernice super-idrofobica</c:v>
          </c:tx>
          <c:spPr>
            <a:ln w="31750" cap="rnd">
              <a:solidFill>
                <a:srgbClr val="9BBB59">
                  <a:lumMod val="75000"/>
                </a:srgbClr>
              </a:solidFill>
              <a:round/>
            </a:ln>
            <a:effectLst/>
          </c:spPr>
          <c:marker>
            <c:symbol val="none"/>
          </c:marker>
          <c:xVal>
            <c:numRef>
              <c:f>Foglio1!$BC$3:$BC$301</c:f>
              <c:numCache>
                <c:formatCode>General</c:formatCode>
                <c:ptCount val="299"/>
                <c:pt idx="0">
                  <c:v>681.05980098855377</c:v>
                </c:pt>
                <c:pt idx="1">
                  <c:v>1368.9301999869933</c:v>
                </c:pt>
                <c:pt idx="2">
                  <c:v>2049.990000975547</c:v>
                </c:pt>
                <c:pt idx="3">
                  <c:v>2731.0498019641009</c:v>
                </c:pt>
                <c:pt idx="4">
                  <c:v>3418.9202009625401</c:v>
                </c:pt>
                <c:pt idx="5">
                  <c:v>4099.980001951094</c:v>
                </c:pt>
                <c:pt idx="6">
                  <c:v>4781.0398029396474</c:v>
                </c:pt>
                <c:pt idx="7">
                  <c:v>5468.9102019380871</c:v>
                </c:pt>
                <c:pt idx="8">
                  <c:v>6149.9700029266405</c:v>
                </c:pt>
                <c:pt idx="9">
                  <c:v>6810.598009885538</c:v>
                </c:pt>
                <c:pt idx="10">
                  <c:v>7491.6578108740914</c:v>
                </c:pt>
                <c:pt idx="11">
                  <c:v>8172.7176118626458</c:v>
                </c:pt>
                <c:pt idx="12">
                  <c:v>8853.7774128511974</c:v>
                </c:pt>
                <c:pt idx="13">
                  <c:v>9534.8372138397535</c:v>
                </c:pt>
                <c:pt idx="14">
                  <c:v>10215.897014828306</c:v>
                </c:pt>
                <c:pt idx="15">
                  <c:v>10965.062795915715</c:v>
                </c:pt>
                <c:pt idx="16">
                  <c:v>11646.12259690427</c:v>
                </c:pt>
                <c:pt idx="17">
                  <c:v>12327.182397892822</c:v>
                </c:pt>
                <c:pt idx="18">
                  <c:v>13008.242198881378</c:v>
                </c:pt>
                <c:pt idx="19">
                  <c:v>13689.301999869929</c:v>
                </c:pt>
                <c:pt idx="20">
                  <c:v>14370.361800858485</c:v>
                </c:pt>
                <c:pt idx="21">
                  <c:v>15051.421601847036</c:v>
                </c:pt>
                <c:pt idx="22">
                  <c:v>15732.48140283559</c:v>
                </c:pt>
                <c:pt idx="23">
                  <c:v>16413.541203824145</c:v>
                </c:pt>
                <c:pt idx="24">
                  <c:v>17094.601004812695</c:v>
                </c:pt>
                <c:pt idx="25">
                  <c:v>17775.660805801253</c:v>
                </c:pt>
                <c:pt idx="26">
                  <c:v>18456.720606789808</c:v>
                </c:pt>
                <c:pt idx="27">
                  <c:v>19137.780407778362</c:v>
                </c:pt>
                <c:pt idx="28">
                  <c:v>19818.840208766916</c:v>
                </c:pt>
                <c:pt idx="29">
                  <c:v>20499.900009755467</c:v>
                </c:pt>
                <c:pt idx="30">
                  <c:v>21180.959810744022</c:v>
                </c:pt>
                <c:pt idx="31">
                  <c:v>21862.019611732576</c:v>
                </c:pt>
                <c:pt idx="32">
                  <c:v>22543.07941272113</c:v>
                </c:pt>
                <c:pt idx="33">
                  <c:v>23224.139213709688</c:v>
                </c:pt>
                <c:pt idx="34">
                  <c:v>23905.199014698239</c:v>
                </c:pt>
                <c:pt idx="35">
                  <c:v>24586.258815686793</c:v>
                </c:pt>
                <c:pt idx="36">
                  <c:v>25267.318616675348</c:v>
                </c:pt>
                <c:pt idx="37">
                  <c:v>25948.378417663898</c:v>
                </c:pt>
                <c:pt idx="38">
                  <c:v>26629.438218652453</c:v>
                </c:pt>
                <c:pt idx="39">
                  <c:v>27310.498019641007</c:v>
                </c:pt>
                <c:pt idx="40">
                  <c:v>27991.557820629558</c:v>
                </c:pt>
                <c:pt idx="41">
                  <c:v>28672.617621618112</c:v>
                </c:pt>
                <c:pt idx="42">
                  <c:v>29353.677422606666</c:v>
                </c:pt>
                <c:pt idx="43">
                  <c:v>30034.737223595224</c:v>
                </c:pt>
                <c:pt idx="44">
                  <c:v>30783.903004682634</c:v>
                </c:pt>
                <c:pt idx="45">
                  <c:v>31464.962805671181</c:v>
                </c:pt>
                <c:pt idx="46">
                  <c:v>32146.022606659735</c:v>
                </c:pt>
                <c:pt idx="47">
                  <c:v>32827.08240764829</c:v>
                </c:pt>
                <c:pt idx="48">
                  <c:v>33508.142208636847</c:v>
                </c:pt>
                <c:pt idx="49">
                  <c:v>34189.202009625391</c:v>
                </c:pt>
                <c:pt idx="50">
                  <c:v>34870.261810613956</c:v>
                </c:pt>
                <c:pt idx="51">
                  <c:v>35551.321611602507</c:v>
                </c:pt>
                <c:pt idx="52">
                  <c:v>36232.381412591058</c:v>
                </c:pt>
                <c:pt idx="53">
                  <c:v>36913.441213579616</c:v>
                </c:pt>
                <c:pt idx="54">
                  <c:v>37594.501014568174</c:v>
                </c:pt>
                <c:pt idx="55">
                  <c:v>38275.560815556724</c:v>
                </c:pt>
                <c:pt idx="56">
                  <c:v>38956.620616545282</c:v>
                </c:pt>
                <c:pt idx="57">
                  <c:v>39637.680417533833</c:v>
                </c:pt>
                <c:pt idx="58">
                  <c:v>40318.740218522384</c:v>
                </c:pt>
                <c:pt idx="59">
                  <c:v>40999.800019510934</c:v>
                </c:pt>
                <c:pt idx="60">
                  <c:v>41680.859820499492</c:v>
                </c:pt>
                <c:pt idx="61">
                  <c:v>42361.919621488043</c:v>
                </c:pt>
                <c:pt idx="62">
                  <c:v>43042.979422476601</c:v>
                </c:pt>
                <c:pt idx="63">
                  <c:v>43724.039223465152</c:v>
                </c:pt>
                <c:pt idx="64">
                  <c:v>44405.099024453695</c:v>
                </c:pt>
                <c:pt idx="65">
                  <c:v>45086.15882544226</c:v>
                </c:pt>
                <c:pt idx="66">
                  <c:v>45767.218626430804</c:v>
                </c:pt>
                <c:pt idx="67">
                  <c:v>46448.278427419376</c:v>
                </c:pt>
                <c:pt idx="68">
                  <c:v>47129.33822840792</c:v>
                </c:pt>
                <c:pt idx="69">
                  <c:v>47810.398029396478</c:v>
                </c:pt>
                <c:pt idx="70">
                  <c:v>48491.457830385029</c:v>
                </c:pt>
                <c:pt idx="71">
                  <c:v>49172.517631373586</c:v>
                </c:pt>
                <c:pt idx="72">
                  <c:v>49853.57743236213</c:v>
                </c:pt>
                <c:pt idx="73">
                  <c:v>50602.743213449554</c:v>
                </c:pt>
                <c:pt idx="74">
                  <c:v>51215.697034339246</c:v>
                </c:pt>
                <c:pt idx="75">
                  <c:v>51964.862815426655</c:v>
                </c:pt>
                <c:pt idx="76">
                  <c:v>52645.922616415206</c:v>
                </c:pt>
                <c:pt idx="77">
                  <c:v>53326.982417403757</c:v>
                </c:pt>
                <c:pt idx="78">
                  <c:v>54008.042218392322</c:v>
                </c:pt>
                <c:pt idx="79">
                  <c:v>54689.102019380865</c:v>
                </c:pt>
                <c:pt idx="80">
                  <c:v>55370.161820369416</c:v>
                </c:pt>
                <c:pt idx="81">
                  <c:v>56051.221621357974</c:v>
                </c:pt>
                <c:pt idx="82">
                  <c:v>56732.281422346525</c:v>
                </c:pt>
                <c:pt idx="83">
                  <c:v>57413.341223335075</c:v>
                </c:pt>
                <c:pt idx="84">
                  <c:v>58094.401024323648</c:v>
                </c:pt>
                <c:pt idx="85">
                  <c:v>58775.460825312191</c:v>
                </c:pt>
                <c:pt idx="86">
                  <c:v>59456.520626300742</c:v>
                </c:pt>
                <c:pt idx="87">
                  <c:v>60137.5804272893</c:v>
                </c:pt>
                <c:pt idx="88">
                  <c:v>60818.640228277851</c:v>
                </c:pt>
                <c:pt idx="89">
                  <c:v>61499.700029266409</c:v>
                </c:pt>
                <c:pt idx="90">
                  <c:v>62180.759830254967</c:v>
                </c:pt>
                <c:pt idx="91">
                  <c:v>62861.81963124351</c:v>
                </c:pt>
                <c:pt idx="92">
                  <c:v>63542.879432232075</c:v>
                </c:pt>
                <c:pt idx="93">
                  <c:v>64223.939233220619</c:v>
                </c:pt>
                <c:pt idx="94">
                  <c:v>64904.999034209177</c:v>
                </c:pt>
                <c:pt idx="95">
                  <c:v>65586.058835197735</c:v>
                </c:pt>
                <c:pt idx="96">
                  <c:v>66267.118636186278</c:v>
                </c:pt>
                <c:pt idx="97">
                  <c:v>66948.178437174836</c:v>
                </c:pt>
                <c:pt idx="98">
                  <c:v>67629.238238163394</c:v>
                </c:pt>
                <c:pt idx="99">
                  <c:v>68105.980098855391</c:v>
                </c:pt>
                <c:pt idx="100">
                  <c:v>68787.039899843934</c:v>
                </c:pt>
                <c:pt idx="101">
                  <c:v>69468.099700832478</c:v>
                </c:pt>
                <c:pt idx="102">
                  <c:v>70149.159501821036</c:v>
                </c:pt>
                <c:pt idx="103">
                  <c:v>70830.219302809579</c:v>
                </c:pt>
                <c:pt idx="104">
                  <c:v>71511.279103798137</c:v>
                </c:pt>
                <c:pt idx="105">
                  <c:v>72192.338904786695</c:v>
                </c:pt>
                <c:pt idx="106">
                  <c:v>72873.398705775267</c:v>
                </c:pt>
                <c:pt idx="107">
                  <c:v>73554.458506763796</c:v>
                </c:pt>
                <c:pt idx="108">
                  <c:v>74235.518307752369</c:v>
                </c:pt>
                <c:pt idx="109">
                  <c:v>74916.578108740912</c:v>
                </c:pt>
                <c:pt idx="110">
                  <c:v>75597.63790972947</c:v>
                </c:pt>
                <c:pt idx="111">
                  <c:v>76278.697710718028</c:v>
                </c:pt>
                <c:pt idx="112">
                  <c:v>76959.757511706572</c:v>
                </c:pt>
                <c:pt idx="113">
                  <c:v>77640.81731269513</c:v>
                </c:pt>
                <c:pt idx="114">
                  <c:v>78321.877113683688</c:v>
                </c:pt>
                <c:pt idx="115">
                  <c:v>79002.936914672231</c:v>
                </c:pt>
                <c:pt idx="116">
                  <c:v>79683.996715660789</c:v>
                </c:pt>
                <c:pt idx="117">
                  <c:v>80365.056516649362</c:v>
                </c:pt>
                <c:pt idx="118">
                  <c:v>81046.11631763789</c:v>
                </c:pt>
                <c:pt idx="119">
                  <c:v>81727.176118626448</c:v>
                </c:pt>
                <c:pt idx="120">
                  <c:v>82408.235919615006</c:v>
                </c:pt>
                <c:pt idx="121">
                  <c:v>83089.295720603564</c:v>
                </c:pt>
                <c:pt idx="122">
                  <c:v>83770.355521592108</c:v>
                </c:pt>
                <c:pt idx="123">
                  <c:v>84451.415322580666</c:v>
                </c:pt>
                <c:pt idx="124">
                  <c:v>85132.475123569224</c:v>
                </c:pt>
                <c:pt idx="125">
                  <c:v>85813.534924557782</c:v>
                </c:pt>
                <c:pt idx="126">
                  <c:v>86494.594725546311</c:v>
                </c:pt>
                <c:pt idx="127">
                  <c:v>87175.654526534883</c:v>
                </c:pt>
                <c:pt idx="128">
                  <c:v>87856.714327523441</c:v>
                </c:pt>
                <c:pt idx="129">
                  <c:v>88537.774128511999</c:v>
                </c:pt>
                <c:pt idx="130">
                  <c:v>89218.833929500528</c:v>
                </c:pt>
                <c:pt idx="131">
                  <c:v>89899.893730489086</c:v>
                </c:pt>
                <c:pt idx="132">
                  <c:v>90580.953531477659</c:v>
                </c:pt>
                <c:pt idx="133">
                  <c:v>91262.013332466217</c:v>
                </c:pt>
                <c:pt idx="134">
                  <c:v>91943.07313345476</c:v>
                </c:pt>
                <c:pt idx="135">
                  <c:v>92624.132934443318</c:v>
                </c:pt>
                <c:pt idx="136">
                  <c:v>93305.192735431876</c:v>
                </c:pt>
                <c:pt idx="137">
                  <c:v>93986.252536420405</c:v>
                </c:pt>
                <c:pt idx="138">
                  <c:v>94667.312337408977</c:v>
                </c:pt>
                <c:pt idx="139">
                  <c:v>95348.372138397535</c:v>
                </c:pt>
                <c:pt idx="140">
                  <c:v>96029.431939386093</c:v>
                </c:pt>
                <c:pt idx="141">
                  <c:v>96710.491740374622</c:v>
                </c:pt>
                <c:pt idx="142">
                  <c:v>97391.55154136318</c:v>
                </c:pt>
                <c:pt idx="143">
                  <c:v>98072.611342351738</c:v>
                </c:pt>
                <c:pt idx="144">
                  <c:v>98753.671143340296</c:v>
                </c:pt>
                <c:pt idx="145">
                  <c:v>99434.73094432884</c:v>
                </c:pt>
                <c:pt idx="146">
                  <c:v>100115.79074531741</c:v>
                </c:pt>
                <c:pt idx="147">
                  <c:v>100796.85054630597</c:v>
                </c:pt>
                <c:pt idx="148">
                  <c:v>101477.91034729451</c:v>
                </c:pt>
                <c:pt idx="149">
                  <c:v>102158.97014828307</c:v>
                </c:pt>
                <c:pt idx="150">
                  <c:v>103521.08975026019</c:v>
                </c:pt>
                <c:pt idx="151">
                  <c:v>104202.14955124872</c:v>
                </c:pt>
                <c:pt idx="152">
                  <c:v>104883.20935223727</c:v>
                </c:pt>
                <c:pt idx="153">
                  <c:v>105564.26915322583</c:v>
                </c:pt>
                <c:pt idx="154">
                  <c:v>106245.32895421439</c:v>
                </c:pt>
                <c:pt idx="155">
                  <c:v>106926.38875520293</c:v>
                </c:pt>
                <c:pt idx="156">
                  <c:v>107607.44855619149</c:v>
                </c:pt>
                <c:pt idx="157">
                  <c:v>108288.50835718004</c:v>
                </c:pt>
                <c:pt idx="158">
                  <c:v>108969.56815816861</c:v>
                </c:pt>
                <c:pt idx="159">
                  <c:v>109650.62795915715</c:v>
                </c:pt>
                <c:pt idx="160">
                  <c:v>110331.68776014572</c:v>
                </c:pt>
                <c:pt idx="161">
                  <c:v>111012.74756113428</c:v>
                </c:pt>
                <c:pt idx="162">
                  <c:v>111693.80736212282</c:v>
                </c:pt>
                <c:pt idx="163">
                  <c:v>112374.86716311137</c:v>
                </c:pt>
                <c:pt idx="164">
                  <c:v>113055.92696409993</c:v>
                </c:pt>
                <c:pt idx="165">
                  <c:v>113736.98676508848</c:v>
                </c:pt>
                <c:pt idx="166">
                  <c:v>114418.04656607704</c:v>
                </c:pt>
                <c:pt idx="167">
                  <c:v>115099.10636706559</c:v>
                </c:pt>
                <c:pt idx="168">
                  <c:v>115780.16616805413</c:v>
                </c:pt>
                <c:pt idx="169">
                  <c:v>116461.22596904269</c:v>
                </c:pt>
                <c:pt idx="170">
                  <c:v>117142.28577003123</c:v>
                </c:pt>
                <c:pt idx="171">
                  <c:v>117823.34557101982</c:v>
                </c:pt>
                <c:pt idx="172">
                  <c:v>118504.40537200838</c:v>
                </c:pt>
                <c:pt idx="173">
                  <c:v>119185.46517299692</c:v>
                </c:pt>
                <c:pt idx="174">
                  <c:v>119866.52497398546</c:v>
                </c:pt>
                <c:pt idx="175">
                  <c:v>120547.58477497402</c:v>
                </c:pt>
                <c:pt idx="176">
                  <c:v>121228.64457596256</c:v>
                </c:pt>
                <c:pt idx="177">
                  <c:v>121909.70437695114</c:v>
                </c:pt>
                <c:pt idx="178">
                  <c:v>122590.76417793968</c:v>
                </c:pt>
                <c:pt idx="179">
                  <c:v>123271.82397892822</c:v>
                </c:pt>
                <c:pt idx="180">
                  <c:v>123952.88377991678</c:v>
                </c:pt>
                <c:pt idx="181">
                  <c:v>124633.94358090534</c:v>
                </c:pt>
                <c:pt idx="182">
                  <c:v>125315.0033818939</c:v>
                </c:pt>
                <c:pt idx="183">
                  <c:v>125996.06318288247</c:v>
                </c:pt>
                <c:pt idx="184">
                  <c:v>126677.12298387101</c:v>
                </c:pt>
                <c:pt idx="185">
                  <c:v>127358.18278485956</c:v>
                </c:pt>
                <c:pt idx="186">
                  <c:v>128039.2425858481</c:v>
                </c:pt>
                <c:pt idx="187">
                  <c:v>128720.30238683666</c:v>
                </c:pt>
                <c:pt idx="188">
                  <c:v>129401.36218782523</c:v>
                </c:pt>
                <c:pt idx="189">
                  <c:v>130082.42198881376</c:v>
                </c:pt>
                <c:pt idx="190">
                  <c:v>130763.48178980233</c:v>
                </c:pt>
                <c:pt idx="191">
                  <c:v>131444.54159079088</c:v>
                </c:pt>
                <c:pt idx="192">
                  <c:v>132125.6013917794</c:v>
                </c:pt>
                <c:pt idx="193">
                  <c:v>132806.66119276799</c:v>
                </c:pt>
                <c:pt idx="194">
                  <c:v>133487.72099375655</c:v>
                </c:pt>
                <c:pt idx="195">
                  <c:v>134168.78079474508</c:v>
                </c:pt>
                <c:pt idx="196">
                  <c:v>134849.84059573367</c:v>
                </c:pt>
                <c:pt idx="197">
                  <c:v>135530.90039672219</c:v>
                </c:pt>
                <c:pt idx="198">
                  <c:v>136211.96019771078</c:v>
                </c:pt>
                <c:pt idx="199">
                  <c:v>136893.01999869934</c:v>
                </c:pt>
                <c:pt idx="200">
                  <c:v>137574.07979968787</c:v>
                </c:pt>
                <c:pt idx="201">
                  <c:v>138255.13960067643</c:v>
                </c:pt>
                <c:pt idx="202">
                  <c:v>138936.19940166496</c:v>
                </c:pt>
                <c:pt idx="203">
                  <c:v>139617.25920265351</c:v>
                </c:pt>
                <c:pt idx="204">
                  <c:v>140298.31900364207</c:v>
                </c:pt>
                <c:pt idx="205">
                  <c:v>140979.37880463063</c:v>
                </c:pt>
                <c:pt idx="206">
                  <c:v>141660.43860561916</c:v>
                </c:pt>
                <c:pt idx="207">
                  <c:v>142341.49840660774</c:v>
                </c:pt>
                <c:pt idx="208">
                  <c:v>143022.55820759627</c:v>
                </c:pt>
                <c:pt idx="209">
                  <c:v>143703.61800858486</c:v>
                </c:pt>
                <c:pt idx="210">
                  <c:v>144384.67780957339</c:v>
                </c:pt>
                <c:pt idx="211">
                  <c:v>145065.73761056195</c:v>
                </c:pt>
                <c:pt idx="212">
                  <c:v>145746.79741155053</c:v>
                </c:pt>
                <c:pt idx="213">
                  <c:v>146427.85721253906</c:v>
                </c:pt>
                <c:pt idx="214">
                  <c:v>147108.91701352759</c:v>
                </c:pt>
                <c:pt idx="215">
                  <c:v>147789.97681451618</c:v>
                </c:pt>
                <c:pt idx="216">
                  <c:v>148471.03661550474</c:v>
                </c:pt>
                <c:pt idx="217">
                  <c:v>149152.09641649327</c:v>
                </c:pt>
                <c:pt idx="218">
                  <c:v>149833.15621748182</c:v>
                </c:pt>
                <c:pt idx="219">
                  <c:v>150514.21601847038</c:v>
                </c:pt>
                <c:pt idx="220">
                  <c:v>151195.27581945894</c:v>
                </c:pt>
                <c:pt idx="221">
                  <c:v>151876.33562044747</c:v>
                </c:pt>
                <c:pt idx="222">
                  <c:v>152557.39542143606</c:v>
                </c:pt>
                <c:pt idx="223">
                  <c:v>153238.45522242461</c:v>
                </c:pt>
                <c:pt idx="224">
                  <c:v>153919.51502341314</c:v>
                </c:pt>
                <c:pt idx="225">
                  <c:v>154600.5748244017</c:v>
                </c:pt>
                <c:pt idx="226">
                  <c:v>155281.63462539026</c:v>
                </c:pt>
                <c:pt idx="227">
                  <c:v>155962.69442637879</c:v>
                </c:pt>
                <c:pt idx="228">
                  <c:v>156643.75422736738</c:v>
                </c:pt>
                <c:pt idx="229">
                  <c:v>157324.81402835593</c:v>
                </c:pt>
                <c:pt idx="230">
                  <c:v>158005.87382934446</c:v>
                </c:pt>
                <c:pt idx="231">
                  <c:v>158686.93363033302</c:v>
                </c:pt>
                <c:pt idx="232">
                  <c:v>159367.99343132158</c:v>
                </c:pt>
                <c:pt idx="233">
                  <c:v>160049.05323231014</c:v>
                </c:pt>
                <c:pt idx="234">
                  <c:v>160730.11303329872</c:v>
                </c:pt>
                <c:pt idx="235">
                  <c:v>161411.17283428725</c:v>
                </c:pt>
                <c:pt idx="236">
                  <c:v>162092.23263527578</c:v>
                </c:pt>
                <c:pt idx="237">
                  <c:v>162773.29243626437</c:v>
                </c:pt>
                <c:pt idx="238">
                  <c:v>163454.3522372529</c:v>
                </c:pt>
                <c:pt idx="239">
                  <c:v>164135.41203824148</c:v>
                </c:pt>
                <c:pt idx="240">
                  <c:v>164816.47183923001</c:v>
                </c:pt>
                <c:pt idx="241">
                  <c:v>165497.53164021857</c:v>
                </c:pt>
                <c:pt idx="242">
                  <c:v>166178.59144120713</c:v>
                </c:pt>
                <c:pt idx="243">
                  <c:v>166859.65124219569</c:v>
                </c:pt>
                <c:pt idx="244">
                  <c:v>167540.71104318422</c:v>
                </c:pt>
                <c:pt idx="245">
                  <c:v>168221.77084417277</c:v>
                </c:pt>
                <c:pt idx="246">
                  <c:v>168902.83064516133</c:v>
                </c:pt>
                <c:pt idx="247">
                  <c:v>169583.89044614989</c:v>
                </c:pt>
                <c:pt idx="248">
                  <c:v>170264.95024713845</c:v>
                </c:pt>
                <c:pt idx="249">
                  <c:v>170946.01004812698</c:v>
                </c:pt>
                <c:pt idx="250">
                  <c:v>171627.06984911556</c:v>
                </c:pt>
                <c:pt idx="251">
                  <c:v>172308.12965010412</c:v>
                </c:pt>
                <c:pt idx="252">
                  <c:v>172989.18945109262</c:v>
                </c:pt>
                <c:pt idx="253">
                  <c:v>173670.24925208121</c:v>
                </c:pt>
                <c:pt idx="254">
                  <c:v>174351.30905306977</c:v>
                </c:pt>
                <c:pt idx="255">
                  <c:v>175032.3688540583</c:v>
                </c:pt>
                <c:pt idx="256">
                  <c:v>175713.42865504688</c:v>
                </c:pt>
                <c:pt idx="257">
                  <c:v>176394.48845603544</c:v>
                </c:pt>
                <c:pt idx="258">
                  <c:v>177075.548257024</c:v>
                </c:pt>
                <c:pt idx="259">
                  <c:v>177756.60805801256</c:v>
                </c:pt>
                <c:pt idx="260">
                  <c:v>178437.66785900106</c:v>
                </c:pt>
                <c:pt idx="261">
                  <c:v>179118.72765998964</c:v>
                </c:pt>
                <c:pt idx="262">
                  <c:v>179799.78746097817</c:v>
                </c:pt>
                <c:pt idx="263">
                  <c:v>180480.84726196673</c:v>
                </c:pt>
                <c:pt idx="264">
                  <c:v>181161.90706295532</c:v>
                </c:pt>
                <c:pt idx="265">
                  <c:v>181842.96686394388</c:v>
                </c:pt>
                <c:pt idx="266">
                  <c:v>182524.02666493243</c:v>
                </c:pt>
                <c:pt idx="267">
                  <c:v>183205.08646592096</c:v>
                </c:pt>
                <c:pt idx="268">
                  <c:v>183886.14626690952</c:v>
                </c:pt>
                <c:pt idx="269">
                  <c:v>184567.20606789808</c:v>
                </c:pt>
                <c:pt idx="270">
                  <c:v>185248.26586888664</c:v>
                </c:pt>
                <c:pt idx="271">
                  <c:v>185929.32566987516</c:v>
                </c:pt>
                <c:pt idx="272">
                  <c:v>186610.38547086375</c:v>
                </c:pt>
                <c:pt idx="273">
                  <c:v>187291.44527185225</c:v>
                </c:pt>
                <c:pt idx="274">
                  <c:v>187972.50507284081</c:v>
                </c:pt>
                <c:pt idx="275">
                  <c:v>188653.56487382937</c:v>
                </c:pt>
                <c:pt idx="276">
                  <c:v>189334.62467481795</c:v>
                </c:pt>
                <c:pt idx="277">
                  <c:v>190015.68447580651</c:v>
                </c:pt>
                <c:pt idx="278">
                  <c:v>190696.74427679507</c:v>
                </c:pt>
                <c:pt idx="279">
                  <c:v>191377.80407778363</c:v>
                </c:pt>
                <c:pt idx="280">
                  <c:v>192058.86387877219</c:v>
                </c:pt>
                <c:pt idx="281">
                  <c:v>192739.92367976074</c:v>
                </c:pt>
                <c:pt idx="282">
                  <c:v>193420.98348074924</c:v>
                </c:pt>
                <c:pt idx="283">
                  <c:v>194102.04328173783</c:v>
                </c:pt>
                <c:pt idx="284">
                  <c:v>194783.10308272636</c:v>
                </c:pt>
                <c:pt idx="285">
                  <c:v>195464.16288371492</c:v>
                </c:pt>
                <c:pt idx="286">
                  <c:v>196145.22268470348</c:v>
                </c:pt>
                <c:pt idx="287">
                  <c:v>196826.28248569206</c:v>
                </c:pt>
                <c:pt idx="288">
                  <c:v>197507.34228668059</c:v>
                </c:pt>
                <c:pt idx="289">
                  <c:v>198188.40208766915</c:v>
                </c:pt>
                <c:pt idx="290">
                  <c:v>198869.46188865768</c:v>
                </c:pt>
                <c:pt idx="291">
                  <c:v>199550.52168964627</c:v>
                </c:pt>
                <c:pt idx="292">
                  <c:v>200231.58149063482</c:v>
                </c:pt>
                <c:pt idx="293">
                  <c:v>200912.64129162335</c:v>
                </c:pt>
                <c:pt idx="294">
                  <c:v>201593.70109261194</c:v>
                </c:pt>
                <c:pt idx="295">
                  <c:v>202274.76089360044</c:v>
                </c:pt>
                <c:pt idx="296">
                  <c:v>202955.82069458903</c:v>
                </c:pt>
                <c:pt idx="297">
                  <c:v>203636.88049557756</c:v>
                </c:pt>
                <c:pt idx="298">
                  <c:v>204317.94029656614</c:v>
                </c:pt>
              </c:numCache>
            </c:numRef>
          </c:xVal>
          <c:yVal>
            <c:numRef>
              <c:f>Foglio1!$BD$3:$BD$301</c:f>
              <c:numCache>
                <c:formatCode>General</c:formatCode>
                <c:ptCount val="299"/>
                <c:pt idx="0">
                  <c:v>0.460662841753675</c:v>
                </c:pt>
                <c:pt idx="1">
                  <c:v>0.22742892851475585</c:v>
                </c:pt>
                <c:pt idx="2">
                  <c:v>0.19953316135653179</c:v>
                </c:pt>
                <c:pt idx="3">
                  <c:v>0.15493152714175731</c:v>
                </c:pt>
                <c:pt idx="4">
                  <c:v>0.15414470751337989</c:v>
                </c:pt>
                <c:pt idx="5">
                  <c:v>0.14291631391927898</c:v>
                </c:pt>
                <c:pt idx="6">
                  <c:v>0.12278448791344823</c:v>
                </c:pt>
                <c:pt idx="7">
                  <c:v>0.10754879848845118</c:v>
                </c:pt>
                <c:pt idx="8">
                  <c:v>0.11604316087462825</c:v>
                </c:pt>
                <c:pt idx="9">
                  <c:v>0.10171933559804121</c:v>
                </c:pt>
                <c:pt idx="10">
                  <c:v>9.775065884878073E-2</c:v>
                </c:pt>
                <c:pt idx="11">
                  <c:v>9.4847435698907925E-2</c:v>
                </c:pt>
                <c:pt idx="12">
                  <c:v>9.2530390091574571E-2</c:v>
                </c:pt>
                <c:pt idx="13">
                  <c:v>8.6707774268307558E-2</c:v>
                </c:pt>
                <c:pt idx="14">
                  <c:v>8.4607025230194491E-2</c:v>
                </c:pt>
                <c:pt idx="15">
                  <c:v>7.7667571541773242E-2</c:v>
                </c:pt>
                <c:pt idx="16">
                  <c:v>8.0558314232788045E-2</c:v>
                </c:pt>
                <c:pt idx="17">
                  <c:v>7.9161420457325674E-2</c:v>
                </c:pt>
                <c:pt idx="18">
                  <c:v>7.3683011248816252E-2</c:v>
                </c:pt>
                <c:pt idx="19">
                  <c:v>6.8999101754002506E-2</c:v>
                </c:pt>
                <c:pt idx="20">
                  <c:v>7.2737253746717065E-2</c:v>
                </c:pt>
                <c:pt idx="21">
                  <c:v>6.7323287040709376E-2</c:v>
                </c:pt>
                <c:pt idx="22">
                  <c:v>6.619372697314499E-2</c:v>
                </c:pt>
                <c:pt idx="23">
                  <c:v>6.5337473326635698E-2</c:v>
                </c:pt>
                <c:pt idx="24">
                  <c:v>6.4622204303686204E-2</c:v>
                </c:pt>
                <c:pt idx="25">
                  <c:v>6.1958392540180214E-2</c:v>
                </c:pt>
                <c:pt idx="26">
                  <c:v>6.2386510578394942E-2</c:v>
                </c:pt>
                <c:pt idx="27">
                  <c:v>5.8498230323972257E-2</c:v>
                </c:pt>
                <c:pt idx="28">
                  <c:v>5.9839766409116882E-2</c:v>
                </c:pt>
                <c:pt idx="29">
                  <c:v>5.9227818556931988E-2</c:v>
                </c:pt>
                <c:pt idx="30">
                  <c:v>5.6638710442886313E-2</c:v>
                </c:pt>
                <c:pt idx="31">
                  <c:v>5.5823025284922764E-2</c:v>
                </c:pt>
                <c:pt idx="32">
                  <c:v>5.7046524140530595E-2</c:v>
                </c:pt>
                <c:pt idx="33">
                  <c:v>5.5248743048327768E-2</c:v>
                </c:pt>
                <c:pt idx="34">
                  <c:v>5.3863483175199914E-2</c:v>
                </c:pt>
                <c:pt idx="35">
                  <c:v>5.3500160079167934E-2</c:v>
                </c:pt>
                <c:pt idx="36">
                  <c:v>5.3187669951258031E-2</c:v>
                </c:pt>
                <c:pt idx="37">
                  <c:v>5.1375768268197147E-2</c:v>
                </c:pt>
                <c:pt idx="38">
                  <c:v>5.2527612083929684E-2</c:v>
                </c:pt>
                <c:pt idx="39">
                  <c:v>4.9785593179485249E-2</c:v>
                </c:pt>
                <c:pt idx="40">
                  <c:v>4.9382448244231603E-2</c:v>
                </c:pt>
                <c:pt idx="41">
                  <c:v>4.8679992341363394E-2</c:v>
                </c:pt>
                <c:pt idx="42">
                  <c:v>4.7787735122356484E-2</c:v>
                </c:pt>
                <c:pt idx="43">
                  <c:v>4.8909997196948107E-2</c:v>
                </c:pt>
                <c:pt idx="44">
                  <c:v>4.7594374388777852E-2</c:v>
                </c:pt>
                <c:pt idx="45">
                  <c:v>4.7656216899065428E-2</c:v>
                </c:pt>
                <c:pt idx="46">
                  <c:v>4.672009728803761E-2</c:v>
                </c:pt>
                <c:pt idx="47">
                  <c:v>4.6462917793793593E-2</c:v>
                </c:pt>
                <c:pt idx="48">
                  <c:v>4.5519189804617492E-2</c:v>
                </c:pt>
                <c:pt idx="49">
                  <c:v>4.5304710509541476E-2</c:v>
                </c:pt>
                <c:pt idx="50">
                  <c:v>4.5214578303723572E-2</c:v>
                </c:pt>
                <c:pt idx="51">
                  <c:v>4.496095741853786E-2</c:v>
                </c:pt>
                <c:pt idx="52">
                  <c:v>4.3814466921978198E-2</c:v>
                </c:pt>
                <c:pt idx="53">
                  <c:v>4.3441693847048109E-2</c:v>
                </c:pt>
                <c:pt idx="54">
                  <c:v>4.3761557828934726E-2</c:v>
                </c:pt>
                <c:pt idx="55">
                  <c:v>4.3479479816267805E-2</c:v>
                </c:pt>
                <c:pt idx="56">
                  <c:v>4.2467196852709166E-2</c:v>
                </c:pt>
                <c:pt idx="57">
                  <c:v>4.2343618490972144E-2</c:v>
                </c:pt>
                <c:pt idx="58">
                  <c:v>4.2168559330889532E-2</c:v>
                </c:pt>
                <c:pt idx="59">
                  <c:v>4.1706828148558826E-2</c:v>
                </c:pt>
                <c:pt idx="60">
                  <c:v>4.1318994333132006E-2</c:v>
                </c:pt>
                <c:pt idx="61">
                  <c:v>4.132051375492387E-2</c:v>
                </c:pt>
                <c:pt idx="62">
                  <c:v>4.0397296628277346E-2</c:v>
                </c:pt>
                <c:pt idx="63">
                  <c:v>4.0628771108344758E-2</c:v>
                </c:pt>
                <c:pt idx="64">
                  <c:v>4.0680708923873814E-2</c:v>
                </c:pt>
                <c:pt idx="65">
                  <c:v>4.0228026983561413E-2</c:v>
                </c:pt>
                <c:pt idx="66">
                  <c:v>3.9839213795312002E-2</c:v>
                </c:pt>
                <c:pt idx="67">
                  <c:v>3.8813312703524838E-2</c:v>
                </c:pt>
                <c:pt idx="68">
                  <c:v>3.9337630566513619E-2</c:v>
                </c:pt>
                <c:pt idx="69">
                  <c:v>3.8426997143282869E-2</c:v>
                </c:pt>
                <c:pt idx="70">
                  <c:v>3.8312992038767382E-2</c:v>
                </c:pt>
                <c:pt idx="71">
                  <c:v>3.8262168056619209E-2</c:v>
                </c:pt>
                <c:pt idx="72">
                  <c:v>3.8037150558451131E-2</c:v>
                </c:pt>
                <c:pt idx="73">
                  <c:v>3.734772593600489E-2</c:v>
                </c:pt>
                <c:pt idx="74">
                  <c:v>3.7670014437278701E-2</c:v>
                </c:pt>
                <c:pt idx="75">
                  <c:v>3.68483172570713E-2</c:v>
                </c:pt>
                <c:pt idx="76">
                  <c:v>3.6609536624602909E-2</c:v>
                </c:pt>
                <c:pt idx="77">
                  <c:v>3.6330240660236796E-2</c:v>
                </c:pt>
                <c:pt idx="78">
                  <c:v>3.6092897844592756E-2</c:v>
                </c:pt>
                <c:pt idx="79">
                  <c:v>3.6358058806778025E-2</c:v>
                </c:pt>
                <c:pt idx="80">
                  <c:v>3.5714016925313057E-2</c:v>
                </c:pt>
                <c:pt idx="81">
                  <c:v>3.5788849663756971E-2</c:v>
                </c:pt>
                <c:pt idx="82">
                  <c:v>3.5544788221795201E-2</c:v>
                </c:pt>
                <c:pt idx="83">
                  <c:v>3.5162009062657186E-2</c:v>
                </c:pt>
                <c:pt idx="84">
                  <c:v>3.4941306011845766E-2</c:v>
                </c:pt>
                <c:pt idx="85">
                  <c:v>3.5055672047395084E-2</c:v>
                </c:pt>
                <c:pt idx="86">
                  <c:v>3.456755274957448E-2</c:v>
                </c:pt>
                <c:pt idx="87">
                  <c:v>3.4539541691595441E-2</c:v>
                </c:pt>
                <c:pt idx="88">
                  <c:v>3.4675848677840126E-2</c:v>
                </c:pt>
                <c:pt idx="89">
                  <c:v>3.4461765012373149E-2</c:v>
                </c:pt>
                <c:pt idx="90">
                  <c:v>3.4383115213405535E-2</c:v>
                </c:pt>
                <c:pt idx="91">
                  <c:v>3.3832107461174293E-2</c:v>
                </c:pt>
                <c:pt idx="92">
                  <c:v>3.3926015447102595E-2</c:v>
                </c:pt>
                <c:pt idx="93">
                  <c:v>3.3588322991133339E-2</c:v>
                </c:pt>
                <c:pt idx="94">
                  <c:v>3.3435471917278164E-2</c:v>
                </c:pt>
                <c:pt idx="95">
                  <c:v>3.3389096653103155E-2</c:v>
                </c:pt>
                <c:pt idx="96">
                  <c:v>3.3153441982470194E-2</c:v>
                </c:pt>
                <c:pt idx="97">
                  <c:v>3.2984840467525291E-2</c:v>
                </c:pt>
                <c:pt idx="98">
                  <c:v>3.3094054841153304E-2</c:v>
                </c:pt>
                <c:pt idx="99">
                  <c:v>3.301832044137152E-2</c:v>
                </c:pt>
                <c:pt idx="100">
                  <c:v>3.2770494946404764E-2</c:v>
                </c:pt>
                <c:pt idx="101">
                  <c:v>3.2442225027645627E-2</c:v>
                </c:pt>
                <c:pt idx="102">
                  <c:v>3.2566418259520814E-2</c:v>
                </c:pt>
                <c:pt idx="103">
                  <c:v>3.262230363250427E-2</c:v>
                </c:pt>
                <c:pt idx="104">
                  <c:v>3.2037763855002184E-2</c:v>
                </c:pt>
                <c:pt idx="105">
                  <c:v>3.2233944143376991E-2</c:v>
                </c:pt>
                <c:pt idx="106">
                  <c:v>3.2090989795287093E-2</c:v>
                </c:pt>
                <c:pt idx="107">
                  <c:v>3.189440762892478E-2</c:v>
                </c:pt>
                <c:pt idx="108">
                  <c:v>3.1846313238930619E-2</c:v>
                </c:pt>
                <c:pt idx="109">
                  <c:v>3.1671213467004959E-2</c:v>
                </c:pt>
                <c:pt idx="110">
                  <c:v>3.1537645661290664E-2</c:v>
                </c:pt>
                <c:pt idx="111">
                  <c:v>3.1364075857125903E-2</c:v>
                </c:pt>
                <c:pt idx="112">
                  <c:v>3.1396442618563822E-2</c:v>
                </c:pt>
                <c:pt idx="113">
                  <c:v>3.1432432095401655E-2</c:v>
                </c:pt>
                <c:pt idx="114">
                  <c:v>3.1085857118901241E-2</c:v>
                </c:pt>
                <c:pt idx="115">
                  <c:v>3.0996330781301439E-2</c:v>
                </c:pt>
                <c:pt idx="116">
                  <c:v>3.1087213310234525E-2</c:v>
                </c:pt>
                <c:pt idx="117">
                  <c:v>3.093809313236557E-2</c:v>
                </c:pt>
                <c:pt idx="118">
                  <c:v>3.0684069832454298E-2</c:v>
                </c:pt>
                <c:pt idx="119">
                  <c:v>3.0520642481052414E-2</c:v>
                </c:pt>
                <c:pt idx="120">
                  <c:v>3.0443441381351452E-2</c:v>
                </c:pt>
                <c:pt idx="121">
                  <c:v>3.0281010756123099E-2</c:v>
                </c:pt>
                <c:pt idx="122">
                  <c:v>3.0037521859770201E-2</c:v>
                </c:pt>
                <c:pt idx="123">
                  <c:v>3.012180743812173E-2</c:v>
                </c:pt>
                <c:pt idx="124">
                  <c:v>2.9960515199893074E-2</c:v>
                </c:pt>
                <c:pt idx="125">
                  <c:v>2.9957373283130726E-2</c:v>
                </c:pt>
                <c:pt idx="126">
                  <c:v>2.9719037904725069E-2</c:v>
                </c:pt>
                <c:pt idx="127">
                  <c:v>2.9636446283112929E-2</c:v>
                </c:pt>
                <c:pt idx="128">
                  <c:v>2.9702468532817668E-2</c:v>
                </c:pt>
                <c:pt idx="129">
                  <c:v>2.9394606406479503E-2</c:v>
                </c:pt>
                <c:pt idx="130">
                  <c:v>2.9165197388953488E-2</c:v>
                </c:pt>
                <c:pt idx="131">
                  <c:v>2.9225160430666169E-2</c:v>
                </c:pt>
                <c:pt idx="132">
                  <c:v>2.8928105871378371E-2</c:v>
                </c:pt>
                <c:pt idx="133">
                  <c:v>2.8983320768039007E-2</c:v>
                </c:pt>
                <c:pt idx="134">
                  <c:v>2.8965416513336773E-2</c:v>
                </c:pt>
                <c:pt idx="135">
                  <c:v>2.9012216636443509E-2</c:v>
                </c:pt>
                <c:pt idx="136">
                  <c:v>2.8921899538860412E-2</c:v>
                </c:pt>
                <c:pt idx="137">
                  <c:v>2.8831143981415827E-2</c:v>
                </c:pt>
                <c:pt idx="138">
                  <c:v>2.8804436324555514E-2</c:v>
                </c:pt>
                <c:pt idx="139">
                  <c:v>2.8712024885915764E-2</c:v>
                </c:pt>
                <c:pt idx="140">
                  <c:v>2.868195241731317E-2</c:v>
                </c:pt>
                <c:pt idx="141">
                  <c:v>2.8649876227596578E-2</c:v>
                </c:pt>
                <c:pt idx="142">
                  <c:v>2.8615888918671402E-2</c:v>
                </c:pt>
                <c:pt idx="143">
                  <c:v>2.8640121308353018E-2</c:v>
                </c:pt>
                <c:pt idx="144">
                  <c:v>2.8542531699748873E-2</c:v>
                </c:pt>
                <c:pt idx="145">
                  <c:v>2.8386510969083761E-2</c:v>
                </c:pt>
                <c:pt idx="146">
                  <c:v>2.8404929000374189E-2</c:v>
                </c:pt>
                <c:pt idx="147">
                  <c:v>2.8420259026715779E-2</c:v>
                </c:pt>
                <c:pt idx="148">
                  <c:v>2.8376539884051918E-2</c:v>
                </c:pt>
                <c:pt idx="149">
                  <c:v>2.8220786702026931E-2</c:v>
                </c:pt>
                <c:pt idx="150">
                  <c:v>2.802190304146597E-2</c:v>
                </c:pt>
                <c:pt idx="151">
                  <c:v>2.7656800712120542E-2</c:v>
                </c:pt>
                <c:pt idx="152">
                  <c:v>2.782376433397088E-2</c:v>
                </c:pt>
                <c:pt idx="153">
                  <c:v>2.7621373530355077E-2</c:v>
                </c:pt>
                <c:pt idx="154">
                  <c:v>2.7728830187120388E-2</c:v>
                </c:pt>
                <c:pt idx="155">
                  <c:v>2.7831316637621936E-2</c:v>
                </c:pt>
                <c:pt idx="156">
                  <c:v>2.7879121994082767E-2</c:v>
                </c:pt>
                <c:pt idx="157">
                  <c:v>2.777578319676809E-2</c:v>
                </c:pt>
                <c:pt idx="158">
                  <c:v>2.7964646749193744E-2</c:v>
                </c:pt>
                <c:pt idx="159">
                  <c:v>2.8050625714530351E-2</c:v>
                </c:pt>
                <c:pt idx="160">
                  <c:v>2.8037475693432311E-2</c:v>
                </c:pt>
                <c:pt idx="161">
                  <c:v>2.8397419274721409E-2</c:v>
                </c:pt>
                <c:pt idx="162">
                  <c:v>2.8468781420176028E-2</c:v>
                </c:pt>
                <c:pt idx="163">
                  <c:v>2.8673526595642346E-2</c:v>
                </c:pt>
                <c:pt idx="164">
                  <c:v>2.8916468745939675E-2</c:v>
                </c:pt>
                <c:pt idx="165">
                  <c:v>2.9151553084006746E-2</c:v>
                </c:pt>
                <c:pt idx="166">
                  <c:v>2.8364417406655351E-2</c:v>
                </c:pt>
                <c:pt idx="167">
                  <c:v>2.8160513322634629E-2</c:v>
                </c:pt>
                <c:pt idx="168">
                  <c:v>2.82179146496453E-2</c:v>
                </c:pt>
                <c:pt idx="169">
                  <c:v>2.8101737523065592E-2</c:v>
                </c:pt>
                <c:pt idx="170">
                  <c:v>2.8028431420923993E-2</c:v>
                </c:pt>
                <c:pt idx="171">
                  <c:v>2.8038136684023978E-2</c:v>
                </c:pt>
                <c:pt idx="172">
                  <c:v>2.8004645123802692E-2</c:v>
                </c:pt>
                <c:pt idx="173">
                  <c:v>2.7970085835766434E-2</c:v>
                </c:pt>
                <c:pt idx="174">
                  <c:v>2.7854114548604047E-2</c:v>
                </c:pt>
                <c:pt idx="175">
                  <c:v>2.7778711752759842E-2</c:v>
                </c:pt>
                <c:pt idx="176">
                  <c:v>2.7821126526612623E-2</c:v>
                </c:pt>
                <c:pt idx="177">
                  <c:v>2.786086218395729E-2</c:v>
                </c:pt>
                <c:pt idx="178">
                  <c:v>2.7667437943163665E-2</c:v>
                </c:pt>
                <c:pt idx="179">
                  <c:v>2.759058629477602E-2</c:v>
                </c:pt>
                <c:pt idx="180">
                  <c:v>2.751374851611554E-2</c:v>
                </c:pt>
                <c:pt idx="181">
                  <c:v>2.7585647613312878E-2</c:v>
                </c:pt>
                <c:pt idx="182">
                  <c:v>2.7470490502701048E-2</c:v>
                </c:pt>
                <c:pt idx="183">
                  <c:v>2.7501716254972327E-2</c:v>
                </c:pt>
                <c:pt idx="184">
                  <c:v>2.7566672040144853E-2</c:v>
                </c:pt>
                <c:pt idx="185">
                  <c:v>2.752185732657348E-2</c:v>
                </c:pt>
                <c:pt idx="186">
                  <c:v>2.7405981280844271E-2</c:v>
                </c:pt>
                <c:pt idx="187">
                  <c:v>2.7256155796868218E-2</c:v>
                </c:pt>
                <c:pt idx="188">
                  <c:v>2.7245911880317674E-2</c:v>
                </c:pt>
                <c:pt idx="189">
                  <c:v>2.7200259363273072E-2</c:v>
                </c:pt>
                <c:pt idx="190">
                  <c:v>2.7255398462076509E-2</c:v>
                </c:pt>
                <c:pt idx="191">
                  <c:v>2.7207663342857128E-2</c:v>
                </c:pt>
                <c:pt idx="192">
                  <c:v>2.7192542499671166E-2</c:v>
                </c:pt>
                <c:pt idx="193">
                  <c:v>2.7176299991509875E-2</c:v>
                </c:pt>
                <c:pt idx="194">
                  <c:v>2.7191381704085388E-2</c:v>
                </c:pt>
                <c:pt idx="195">
                  <c:v>2.7172676368978417E-2</c:v>
                </c:pt>
                <c:pt idx="196">
                  <c:v>2.7121202942449223E-2</c:v>
                </c:pt>
                <c:pt idx="197">
                  <c:v>2.7100828711783001E-2</c:v>
                </c:pt>
                <c:pt idx="198">
                  <c:v>2.7048379019185383E-2</c:v>
                </c:pt>
                <c:pt idx="199">
                  <c:v>2.7149713553048772E-2</c:v>
                </c:pt>
                <c:pt idx="200">
                  <c:v>2.7064645267654584E-2</c:v>
                </c:pt>
                <c:pt idx="201">
                  <c:v>2.7070569484053456E-2</c:v>
                </c:pt>
                <c:pt idx="202">
                  <c:v>2.6925491077905817E-2</c:v>
                </c:pt>
                <c:pt idx="203">
                  <c:v>2.6959704551399219E-2</c:v>
                </c:pt>
                <c:pt idx="204">
                  <c:v>2.6845290727442829E-2</c:v>
                </c:pt>
                <c:pt idx="205">
                  <c:v>2.6760880430218167E-2</c:v>
                </c:pt>
                <c:pt idx="206">
                  <c:v>2.6763181349884421E-2</c:v>
                </c:pt>
                <c:pt idx="207">
                  <c:v>2.670720727257838E-2</c:v>
                </c:pt>
                <c:pt idx="208">
                  <c:v>2.6622851000411573E-2</c:v>
                </c:pt>
                <c:pt idx="209">
                  <c:v>2.6762611240141579E-2</c:v>
                </c:pt>
                <c:pt idx="210">
                  <c:v>2.6704642621360793E-2</c:v>
                </c:pt>
                <c:pt idx="211">
                  <c:v>2.6619137874299498E-2</c:v>
                </c:pt>
                <c:pt idx="212">
                  <c:v>2.6751553675501947E-2</c:v>
                </c:pt>
                <c:pt idx="213">
                  <c:v>2.6584083423377265E-2</c:v>
                </c:pt>
                <c:pt idx="214">
                  <c:v>2.6551987609421148E-2</c:v>
                </c:pt>
                <c:pt idx="215">
                  <c:v>2.657223302638784E-2</c:v>
                </c:pt>
                <c:pt idx="216">
                  <c:v>2.6538594365775513E-2</c:v>
                </c:pt>
                <c:pt idx="217">
                  <c:v>2.655637926051457E-2</c:v>
                </c:pt>
                <c:pt idx="218">
                  <c:v>2.6444125604354368E-2</c:v>
                </c:pt>
                <c:pt idx="219">
                  <c:v>2.6587727521188896E-2</c:v>
                </c:pt>
                <c:pt idx="220">
                  <c:v>2.6778199616283319E-2</c:v>
                </c:pt>
                <c:pt idx="221">
                  <c:v>2.6563611264983199E-2</c:v>
                </c:pt>
                <c:pt idx="222">
                  <c:v>2.6723979191554267E-2</c:v>
                </c:pt>
                <c:pt idx="223">
                  <c:v>2.6782079928982426E-2</c:v>
                </c:pt>
                <c:pt idx="224">
                  <c:v>2.6643099209697405E-2</c:v>
                </c:pt>
                <c:pt idx="225">
                  <c:v>2.6336389821502021E-2</c:v>
                </c:pt>
                <c:pt idx="226">
                  <c:v>2.6560932028192961E-2</c:v>
                </c:pt>
                <c:pt idx="227">
                  <c:v>2.6353206942297539E-2</c:v>
                </c:pt>
                <c:pt idx="228">
                  <c:v>2.6736473112561939E-2</c:v>
                </c:pt>
                <c:pt idx="229">
                  <c:v>2.6715480220039122E-2</c:v>
                </c:pt>
                <c:pt idx="230">
                  <c:v>2.6693855016135727E-2</c:v>
                </c:pt>
                <c:pt idx="231">
                  <c:v>2.6878017224897344E-2</c:v>
                </c:pt>
                <c:pt idx="232">
                  <c:v>2.6580567846448334E-2</c:v>
                </c:pt>
                <c:pt idx="233">
                  <c:v>2.6805726883639143E-2</c:v>
                </c:pt>
                <c:pt idx="234">
                  <c:v>2.6713165674260731E-2</c:v>
                </c:pt>
                <c:pt idx="235">
                  <c:v>2.6975862823930604E-2</c:v>
                </c:pt>
                <c:pt idx="236">
                  <c:v>2.6617771179872601E-2</c:v>
                </c:pt>
                <c:pt idx="237">
                  <c:v>2.7158369872256907E-2</c:v>
                </c:pt>
                <c:pt idx="238">
                  <c:v>2.6737984949760509E-2</c:v>
                </c:pt>
                <c:pt idx="239">
                  <c:v>2.7031021609215094E-2</c:v>
                </c:pt>
                <c:pt idx="240">
                  <c:v>2.7212014642548785E-2</c:v>
                </c:pt>
                <c:pt idx="241">
                  <c:v>2.7157186458462733E-2</c:v>
                </c:pt>
                <c:pt idx="242">
                  <c:v>2.7332376421445363E-2</c:v>
                </c:pt>
                <c:pt idx="243">
                  <c:v>2.7379355498940796E-2</c:v>
                </c:pt>
                <c:pt idx="244">
                  <c:v>2.7465816221091243E-2</c:v>
                </c:pt>
                <c:pt idx="245">
                  <c:v>2.7754055993732343E-2</c:v>
                </c:pt>
                <c:pt idx="246">
                  <c:v>2.7895060920518647E-2</c:v>
                </c:pt>
                <c:pt idx="247">
                  <c:v>2.7771858524746233E-2</c:v>
                </c:pt>
                <c:pt idx="248">
                  <c:v>2.7470445785008343E-2</c:v>
                </c:pt>
                <c:pt idx="249">
                  <c:v>2.7370566654619392E-2</c:v>
                </c:pt>
                <c:pt idx="250">
                  <c:v>2.7526277545494457E-2</c:v>
                </c:pt>
                <c:pt idx="251">
                  <c:v>2.7231304823060989E-2</c:v>
                </c:pt>
                <c:pt idx="252">
                  <c:v>2.8252384086050328E-2</c:v>
                </c:pt>
                <c:pt idx="253">
                  <c:v>2.8375877530635682E-2</c:v>
                </c:pt>
                <c:pt idx="254">
                  <c:v>2.855357613046073E-2</c:v>
                </c:pt>
                <c:pt idx="255">
                  <c:v>2.8558003630262129E-2</c:v>
                </c:pt>
                <c:pt idx="256">
                  <c:v>2.852409604064669E-2</c:v>
                </c:pt>
                <c:pt idx="257">
                  <c:v>2.8508419830227224E-2</c:v>
                </c:pt>
                <c:pt idx="258">
                  <c:v>2.904467061592618E-2</c:v>
                </c:pt>
                <c:pt idx="259">
                  <c:v>2.8913916518750773E-2</c:v>
                </c:pt>
                <c:pt idx="260">
                  <c:v>2.8820583738213369E-2</c:v>
                </c:pt>
                <c:pt idx="261">
                  <c:v>2.865583215382967E-2</c:v>
                </c:pt>
                <c:pt idx="262">
                  <c:v>2.8617791570860151E-2</c:v>
                </c:pt>
                <c:pt idx="263">
                  <c:v>2.880998789026477E-2</c:v>
                </c:pt>
                <c:pt idx="264">
                  <c:v>2.9420798672107444E-2</c:v>
                </c:pt>
                <c:pt idx="265">
                  <c:v>2.9323083137591081E-2</c:v>
                </c:pt>
                <c:pt idx="266">
                  <c:v>2.9226004075905365E-2</c:v>
                </c:pt>
                <c:pt idx="267">
                  <c:v>2.952529066722541E-2</c:v>
                </c:pt>
                <c:pt idx="268">
                  <c:v>2.9460697809850195E-2</c:v>
                </c:pt>
                <c:pt idx="269">
                  <c:v>2.9718356805414767E-2</c:v>
                </c:pt>
                <c:pt idx="270">
                  <c:v>2.9786324504933299E-2</c:v>
                </c:pt>
                <c:pt idx="271">
                  <c:v>2.9668741569290343E-2</c:v>
                </c:pt>
                <c:pt idx="272">
                  <c:v>3.0115922914317955E-2</c:v>
                </c:pt>
                <c:pt idx="273">
                  <c:v>2.9683273752311865E-2</c:v>
                </c:pt>
                <c:pt idx="274">
                  <c:v>3.0056957926203914E-2</c:v>
                </c:pt>
                <c:pt idx="275">
                  <c:v>3.0359576400378809E-2</c:v>
                </c:pt>
                <c:pt idx="276">
                  <c:v>3.0350983241310171E-2</c:v>
                </c:pt>
                <c:pt idx="277">
                  <c:v>3.0021841264491967E-2</c:v>
                </c:pt>
                <c:pt idx="278">
                  <c:v>3.0585929164974417E-2</c:v>
                </c:pt>
                <c:pt idx="279">
                  <c:v>3.0116339600751219E-2</c:v>
                </c:pt>
                <c:pt idx="280">
                  <c:v>3.0952085114098329E-2</c:v>
                </c:pt>
                <c:pt idx="281">
                  <c:v>2.9971992607585051E-2</c:v>
                </c:pt>
                <c:pt idx="282">
                  <c:v>3.0517675270451742E-2</c:v>
                </c:pt>
                <c:pt idx="283">
                  <c:v>3.0825051359391762E-2</c:v>
                </c:pt>
                <c:pt idx="284">
                  <c:v>3.1218717112869707E-2</c:v>
                </c:pt>
                <c:pt idx="285">
                  <c:v>3.0653891472436433E-2</c:v>
                </c:pt>
                <c:pt idx="286">
                  <c:v>3.1146882450121868E-2</c:v>
                </c:pt>
                <c:pt idx="287">
                  <c:v>3.1036053937273302E-2</c:v>
                </c:pt>
                <c:pt idx="288">
                  <c:v>3.0481884216692394E-2</c:v>
                </c:pt>
                <c:pt idx="289">
                  <c:v>3.1066689538688921E-2</c:v>
                </c:pt>
                <c:pt idx="290">
                  <c:v>3.1175514876025635E-2</c:v>
                </c:pt>
                <c:pt idx="291">
                  <c:v>3.1804227345934216E-2</c:v>
                </c:pt>
                <c:pt idx="292">
                  <c:v>3.1386582298080813E-2</c:v>
                </c:pt>
                <c:pt idx="293">
                  <c:v>3.1403058693892455E-2</c:v>
                </c:pt>
                <c:pt idx="294">
                  <c:v>3.1205444411333928E-2</c:v>
                </c:pt>
                <c:pt idx="295">
                  <c:v>3.1517900687217874E-2</c:v>
                </c:pt>
                <c:pt idx="296">
                  <c:v>3.17693870441016E-2</c:v>
                </c:pt>
                <c:pt idx="297">
                  <c:v>3.161294376902013E-2</c:v>
                </c:pt>
                <c:pt idx="298">
                  <c:v>3.1748385039780294E-2</c:v>
                </c:pt>
              </c:numCache>
            </c:numRef>
          </c:yVal>
          <c:smooth val="1"/>
        </c:ser>
        <c:ser>
          <c:idx val="6"/>
          <c:order val="6"/>
          <c:tx>
            <c:v>Sol. Analitica</c:v>
          </c:tx>
          <c:spPr>
            <a:ln w="19050" cap="rnd">
              <a:solidFill>
                <a:schemeClr val="accent1">
                  <a:lumMod val="60000"/>
                </a:schemeClr>
              </a:solidFill>
              <a:round/>
            </a:ln>
            <a:effectLst/>
          </c:spPr>
          <c:marker>
            <c:symbol val="none"/>
          </c:marker>
          <c:xVal>
            <c:numRef>
              <c:f>Foglio1!$BH$4:$BH$412</c:f>
              <c:numCache>
                <c:formatCode>General</c:formatCode>
                <c:ptCount val="409"/>
                <c:pt idx="0">
                  <c:v>500</c:v>
                </c:pt>
                <c:pt idx="1">
                  <c:v>1000</c:v>
                </c:pt>
                <c:pt idx="2">
                  <c:v>1500</c:v>
                </c:pt>
                <c:pt idx="3">
                  <c:v>2000</c:v>
                </c:pt>
                <c:pt idx="4">
                  <c:v>2500</c:v>
                </c:pt>
                <c:pt idx="5">
                  <c:v>3000</c:v>
                </c:pt>
                <c:pt idx="6">
                  <c:v>3500</c:v>
                </c:pt>
                <c:pt idx="7">
                  <c:v>4000</c:v>
                </c:pt>
                <c:pt idx="8">
                  <c:v>4500</c:v>
                </c:pt>
                <c:pt idx="9">
                  <c:v>5000</c:v>
                </c:pt>
                <c:pt idx="10">
                  <c:v>5500</c:v>
                </c:pt>
                <c:pt idx="11">
                  <c:v>6000</c:v>
                </c:pt>
                <c:pt idx="12">
                  <c:v>6500</c:v>
                </c:pt>
                <c:pt idx="13">
                  <c:v>7000</c:v>
                </c:pt>
                <c:pt idx="14">
                  <c:v>7500</c:v>
                </c:pt>
                <c:pt idx="15">
                  <c:v>8000</c:v>
                </c:pt>
                <c:pt idx="16">
                  <c:v>8500</c:v>
                </c:pt>
                <c:pt idx="17">
                  <c:v>9000</c:v>
                </c:pt>
                <c:pt idx="18">
                  <c:v>9500</c:v>
                </c:pt>
                <c:pt idx="19">
                  <c:v>10000</c:v>
                </c:pt>
                <c:pt idx="20">
                  <c:v>10500</c:v>
                </c:pt>
                <c:pt idx="21">
                  <c:v>11000</c:v>
                </c:pt>
                <c:pt idx="22">
                  <c:v>11500</c:v>
                </c:pt>
                <c:pt idx="23">
                  <c:v>12000</c:v>
                </c:pt>
                <c:pt idx="24">
                  <c:v>12500</c:v>
                </c:pt>
                <c:pt idx="25">
                  <c:v>13000</c:v>
                </c:pt>
                <c:pt idx="26">
                  <c:v>13500</c:v>
                </c:pt>
                <c:pt idx="27">
                  <c:v>14000</c:v>
                </c:pt>
                <c:pt idx="28">
                  <c:v>14500</c:v>
                </c:pt>
                <c:pt idx="29">
                  <c:v>15000</c:v>
                </c:pt>
                <c:pt idx="30">
                  <c:v>15500</c:v>
                </c:pt>
                <c:pt idx="31">
                  <c:v>16000</c:v>
                </c:pt>
                <c:pt idx="32">
                  <c:v>16500</c:v>
                </c:pt>
                <c:pt idx="33">
                  <c:v>17000</c:v>
                </c:pt>
                <c:pt idx="34">
                  <c:v>17500</c:v>
                </c:pt>
                <c:pt idx="35">
                  <c:v>18000</c:v>
                </c:pt>
                <c:pt idx="36">
                  <c:v>18500</c:v>
                </c:pt>
                <c:pt idx="37">
                  <c:v>19000</c:v>
                </c:pt>
                <c:pt idx="38">
                  <c:v>19500</c:v>
                </c:pt>
                <c:pt idx="39">
                  <c:v>20000</c:v>
                </c:pt>
                <c:pt idx="40">
                  <c:v>20500</c:v>
                </c:pt>
                <c:pt idx="41">
                  <c:v>21000</c:v>
                </c:pt>
                <c:pt idx="42">
                  <c:v>21500</c:v>
                </c:pt>
                <c:pt idx="43">
                  <c:v>22000</c:v>
                </c:pt>
                <c:pt idx="44">
                  <c:v>22500</c:v>
                </c:pt>
                <c:pt idx="45">
                  <c:v>23000</c:v>
                </c:pt>
                <c:pt idx="46">
                  <c:v>23500</c:v>
                </c:pt>
                <c:pt idx="47">
                  <c:v>24000</c:v>
                </c:pt>
                <c:pt idx="48">
                  <c:v>24500</c:v>
                </c:pt>
                <c:pt idx="49">
                  <c:v>25000</c:v>
                </c:pt>
                <c:pt idx="50">
                  <c:v>25500</c:v>
                </c:pt>
                <c:pt idx="51">
                  <c:v>26000</c:v>
                </c:pt>
                <c:pt idx="52">
                  <c:v>26500</c:v>
                </c:pt>
                <c:pt idx="53">
                  <c:v>27000</c:v>
                </c:pt>
                <c:pt idx="54">
                  <c:v>27500</c:v>
                </c:pt>
                <c:pt idx="55">
                  <c:v>28000</c:v>
                </c:pt>
                <c:pt idx="56">
                  <c:v>28500</c:v>
                </c:pt>
                <c:pt idx="57">
                  <c:v>29000</c:v>
                </c:pt>
                <c:pt idx="58">
                  <c:v>29500</c:v>
                </c:pt>
                <c:pt idx="59">
                  <c:v>30000</c:v>
                </c:pt>
                <c:pt idx="60">
                  <c:v>30500</c:v>
                </c:pt>
                <c:pt idx="61">
                  <c:v>31000</c:v>
                </c:pt>
                <c:pt idx="62">
                  <c:v>31500</c:v>
                </c:pt>
                <c:pt idx="63">
                  <c:v>32000</c:v>
                </c:pt>
                <c:pt idx="64">
                  <c:v>32500</c:v>
                </c:pt>
                <c:pt idx="65">
                  <c:v>33000</c:v>
                </c:pt>
                <c:pt idx="66">
                  <c:v>33500</c:v>
                </c:pt>
                <c:pt idx="67">
                  <c:v>34000</c:v>
                </c:pt>
                <c:pt idx="68">
                  <c:v>34500</c:v>
                </c:pt>
                <c:pt idx="69">
                  <c:v>35000</c:v>
                </c:pt>
                <c:pt idx="70">
                  <c:v>35500</c:v>
                </c:pt>
                <c:pt idx="71">
                  <c:v>36000</c:v>
                </c:pt>
                <c:pt idx="72">
                  <c:v>36500</c:v>
                </c:pt>
                <c:pt idx="73">
                  <c:v>37000</c:v>
                </c:pt>
                <c:pt idx="74">
                  <c:v>37500</c:v>
                </c:pt>
                <c:pt idx="75">
                  <c:v>38000</c:v>
                </c:pt>
                <c:pt idx="76">
                  <c:v>38500</c:v>
                </c:pt>
                <c:pt idx="77">
                  <c:v>39000</c:v>
                </c:pt>
                <c:pt idx="78">
                  <c:v>39500</c:v>
                </c:pt>
                <c:pt idx="79">
                  <c:v>40000</c:v>
                </c:pt>
                <c:pt idx="80">
                  <c:v>40500</c:v>
                </c:pt>
                <c:pt idx="81">
                  <c:v>41000</c:v>
                </c:pt>
                <c:pt idx="82">
                  <c:v>41500</c:v>
                </c:pt>
                <c:pt idx="83">
                  <c:v>42000</c:v>
                </c:pt>
                <c:pt idx="84">
                  <c:v>42500</c:v>
                </c:pt>
                <c:pt idx="85">
                  <c:v>43000</c:v>
                </c:pt>
                <c:pt idx="86">
                  <c:v>43500</c:v>
                </c:pt>
                <c:pt idx="87">
                  <c:v>44000</c:v>
                </c:pt>
                <c:pt idx="88">
                  <c:v>44500</c:v>
                </c:pt>
                <c:pt idx="89">
                  <c:v>45000</c:v>
                </c:pt>
                <c:pt idx="90">
                  <c:v>45500</c:v>
                </c:pt>
                <c:pt idx="91">
                  <c:v>46000</c:v>
                </c:pt>
                <c:pt idx="92">
                  <c:v>46500</c:v>
                </c:pt>
                <c:pt idx="93">
                  <c:v>47000</c:v>
                </c:pt>
                <c:pt idx="94">
                  <c:v>47500</c:v>
                </c:pt>
                <c:pt idx="95">
                  <c:v>48000</c:v>
                </c:pt>
                <c:pt idx="96">
                  <c:v>48500</c:v>
                </c:pt>
                <c:pt idx="97">
                  <c:v>49000</c:v>
                </c:pt>
                <c:pt idx="98">
                  <c:v>49500</c:v>
                </c:pt>
                <c:pt idx="99">
                  <c:v>50000</c:v>
                </c:pt>
                <c:pt idx="100">
                  <c:v>50500</c:v>
                </c:pt>
                <c:pt idx="101">
                  <c:v>51000</c:v>
                </c:pt>
                <c:pt idx="102">
                  <c:v>51500</c:v>
                </c:pt>
                <c:pt idx="103">
                  <c:v>52000</c:v>
                </c:pt>
                <c:pt idx="104">
                  <c:v>52500</c:v>
                </c:pt>
                <c:pt idx="105">
                  <c:v>53000</c:v>
                </c:pt>
                <c:pt idx="106">
                  <c:v>53500</c:v>
                </c:pt>
                <c:pt idx="107">
                  <c:v>54000</c:v>
                </c:pt>
                <c:pt idx="108">
                  <c:v>54500</c:v>
                </c:pt>
                <c:pt idx="109">
                  <c:v>55000</c:v>
                </c:pt>
                <c:pt idx="110">
                  <c:v>55500</c:v>
                </c:pt>
                <c:pt idx="111">
                  <c:v>56000</c:v>
                </c:pt>
                <c:pt idx="112">
                  <c:v>56500</c:v>
                </c:pt>
                <c:pt idx="113">
                  <c:v>57000</c:v>
                </c:pt>
                <c:pt idx="114">
                  <c:v>57500</c:v>
                </c:pt>
                <c:pt idx="115">
                  <c:v>58000</c:v>
                </c:pt>
                <c:pt idx="116">
                  <c:v>58500</c:v>
                </c:pt>
                <c:pt idx="117">
                  <c:v>59000</c:v>
                </c:pt>
                <c:pt idx="118">
                  <c:v>59500</c:v>
                </c:pt>
                <c:pt idx="119">
                  <c:v>60000</c:v>
                </c:pt>
                <c:pt idx="120">
                  <c:v>60500</c:v>
                </c:pt>
                <c:pt idx="121">
                  <c:v>61000</c:v>
                </c:pt>
                <c:pt idx="122">
                  <c:v>61500</c:v>
                </c:pt>
                <c:pt idx="123">
                  <c:v>62000</c:v>
                </c:pt>
                <c:pt idx="124">
                  <c:v>62500</c:v>
                </c:pt>
                <c:pt idx="125">
                  <c:v>63000</c:v>
                </c:pt>
                <c:pt idx="126">
                  <c:v>63500</c:v>
                </c:pt>
                <c:pt idx="127">
                  <c:v>64000</c:v>
                </c:pt>
                <c:pt idx="128">
                  <c:v>64500</c:v>
                </c:pt>
                <c:pt idx="129">
                  <c:v>65000</c:v>
                </c:pt>
                <c:pt idx="130">
                  <c:v>65500</c:v>
                </c:pt>
                <c:pt idx="131">
                  <c:v>66000</c:v>
                </c:pt>
                <c:pt idx="132">
                  <c:v>66500</c:v>
                </c:pt>
                <c:pt idx="133">
                  <c:v>67000</c:v>
                </c:pt>
                <c:pt idx="134">
                  <c:v>67500</c:v>
                </c:pt>
                <c:pt idx="135">
                  <c:v>68000</c:v>
                </c:pt>
                <c:pt idx="136">
                  <c:v>68500</c:v>
                </c:pt>
                <c:pt idx="137">
                  <c:v>69000</c:v>
                </c:pt>
                <c:pt idx="138">
                  <c:v>69500</c:v>
                </c:pt>
                <c:pt idx="139">
                  <c:v>70000</c:v>
                </c:pt>
                <c:pt idx="140">
                  <c:v>70500</c:v>
                </c:pt>
                <c:pt idx="141">
                  <c:v>71000</c:v>
                </c:pt>
                <c:pt idx="142">
                  <c:v>71500</c:v>
                </c:pt>
                <c:pt idx="143">
                  <c:v>72000</c:v>
                </c:pt>
                <c:pt idx="144">
                  <c:v>72500</c:v>
                </c:pt>
                <c:pt idx="145">
                  <c:v>73000</c:v>
                </c:pt>
                <c:pt idx="146">
                  <c:v>73500</c:v>
                </c:pt>
                <c:pt idx="147">
                  <c:v>74000</c:v>
                </c:pt>
                <c:pt idx="148">
                  <c:v>74500</c:v>
                </c:pt>
                <c:pt idx="149">
                  <c:v>75000</c:v>
                </c:pt>
                <c:pt idx="150">
                  <c:v>75500</c:v>
                </c:pt>
                <c:pt idx="151">
                  <c:v>76000</c:v>
                </c:pt>
                <c:pt idx="152">
                  <c:v>76500</c:v>
                </c:pt>
                <c:pt idx="153">
                  <c:v>77000</c:v>
                </c:pt>
                <c:pt idx="154">
                  <c:v>77500</c:v>
                </c:pt>
                <c:pt idx="155">
                  <c:v>78000</c:v>
                </c:pt>
                <c:pt idx="156">
                  <c:v>78500</c:v>
                </c:pt>
                <c:pt idx="157">
                  <c:v>79000</c:v>
                </c:pt>
                <c:pt idx="158">
                  <c:v>79500</c:v>
                </c:pt>
                <c:pt idx="159">
                  <c:v>80000</c:v>
                </c:pt>
                <c:pt idx="160">
                  <c:v>80500</c:v>
                </c:pt>
                <c:pt idx="161">
                  <c:v>81000</c:v>
                </c:pt>
                <c:pt idx="162">
                  <c:v>81500</c:v>
                </c:pt>
                <c:pt idx="163">
                  <c:v>82000</c:v>
                </c:pt>
                <c:pt idx="164">
                  <c:v>82500</c:v>
                </c:pt>
                <c:pt idx="165">
                  <c:v>83000</c:v>
                </c:pt>
                <c:pt idx="166">
                  <c:v>83500</c:v>
                </c:pt>
                <c:pt idx="167">
                  <c:v>84000</c:v>
                </c:pt>
                <c:pt idx="168">
                  <c:v>84500</c:v>
                </c:pt>
                <c:pt idx="169">
                  <c:v>85000</c:v>
                </c:pt>
                <c:pt idx="170">
                  <c:v>85500</c:v>
                </c:pt>
                <c:pt idx="171">
                  <c:v>86000</c:v>
                </c:pt>
                <c:pt idx="172">
                  <c:v>86500</c:v>
                </c:pt>
                <c:pt idx="173">
                  <c:v>87000</c:v>
                </c:pt>
                <c:pt idx="174">
                  <c:v>87500</c:v>
                </c:pt>
                <c:pt idx="175">
                  <c:v>88000</c:v>
                </c:pt>
                <c:pt idx="176">
                  <c:v>88500</c:v>
                </c:pt>
                <c:pt idx="177">
                  <c:v>89000</c:v>
                </c:pt>
                <c:pt idx="178">
                  <c:v>89500</c:v>
                </c:pt>
                <c:pt idx="179">
                  <c:v>90000</c:v>
                </c:pt>
                <c:pt idx="180">
                  <c:v>90500</c:v>
                </c:pt>
                <c:pt idx="181">
                  <c:v>91000</c:v>
                </c:pt>
                <c:pt idx="182">
                  <c:v>91500</c:v>
                </c:pt>
                <c:pt idx="183">
                  <c:v>92000</c:v>
                </c:pt>
                <c:pt idx="184">
                  <c:v>92500</c:v>
                </c:pt>
                <c:pt idx="185">
                  <c:v>93000</c:v>
                </c:pt>
                <c:pt idx="186">
                  <c:v>93500</c:v>
                </c:pt>
                <c:pt idx="187">
                  <c:v>94000</c:v>
                </c:pt>
                <c:pt idx="188">
                  <c:v>94500</c:v>
                </c:pt>
                <c:pt idx="189">
                  <c:v>95000</c:v>
                </c:pt>
                <c:pt idx="190">
                  <c:v>95500</c:v>
                </c:pt>
                <c:pt idx="191">
                  <c:v>96000</c:v>
                </c:pt>
                <c:pt idx="192">
                  <c:v>96500</c:v>
                </c:pt>
                <c:pt idx="193">
                  <c:v>97000</c:v>
                </c:pt>
                <c:pt idx="194">
                  <c:v>97500</c:v>
                </c:pt>
                <c:pt idx="195">
                  <c:v>98000</c:v>
                </c:pt>
                <c:pt idx="196">
                  <c:v>98500</c:v>
                </c:pt>
                <c:pt idx="197">
                  <c:v>99000</c:v>
                </c:pt>
                <c:pt idx="198">
                  <c:v>99500</c:v>
                </c:pt>
                <c:pt idx="199">
                  <c:v>100000</c:v>
                </c:pt>
                <c:pt idx="200">
                  <c:v>100500</c:v>
                </c:pt>
                <c:pt idx="201">
                  <c:v>101000</c:v>
                </c:pt>
                <c:pt idx="202">
                  <c:v>101500</c:v>
                </c:pt>
                <c:pt idx="203">
                  <c:v>102000</c:v>
                </c:pt>
                <c:pt idx="204">
                  <c:v>102500</c:v>
                </c:pt>
                <c:pt idx="205">
                  <c:v>103000</c:v>
                </c:pt>
                <c:pt idx="206">
                  <c:v>103500</c:v>
                </c:pt>
                <c:pt idx="207">
                  <c:v>104000</c:v>
                </c:pt>
                <c:pt idx="208">
                  <c:v>104500</c:v>
                </c:pt>
                <c:pt idx="209">
                  <c:v>105000</c:v>
                </c:pt>
                <c:pt idx="210">
                  <c:v>105500</c:v>
                </c:pt>
                <c:pt idx="211">
                  <c:v>106000</c:v>
                </c:pt>
                <c:pt idx="212">
                  <c:v>106500</c:v>
                </c:pt>
                <c:pt idx="213">
                  <c:v>107000</c:v>
                </c:pt>
                <c:pt idx="214">
                  <c:v>107500</c:v>
                </c:pt>
                <c:pt idx="215">
                  <c:v>108000</c:v>
                </c:pt>
                <c:pt idx="216">
                  <c:v>108500</c:v>
                </c:pt>
                <c:pt idx="217">
                  <c:v>109000</c:v>
                </c:pt>
                <c:pt idx="218">
                  <c:v>109500</c:v>
                </c:pt>
                <c:pt idx="219">
                  <c:v>110000</c:v>
                </c:pt>
                <c:pt idx="220">
                  <c:v>110500</c:v>
                </c:pt>
                <c:pt idx="221">
                  <c:v>111000</c:v>
                </c:pt>
                <c:pt idx="222">
                  <c:v>111500</c:v>
                </c:pt>
                <c:pt idx="223">
                  <c:v>112000</c:v>
                </c:pt>
                <c:pt idx="224">
                  <c:v>112500</c:v>
                </c:pt>
                <c:pt idx="225">
                  <c:v>113000</c:v>
                </c:pt>
                <c:pt idx="226">
                  <c:v>113500</c:v>
                </c:pt>
                <c:pt idx="227">
                  <c:v>114000</c:v>
                </c:pt>
                <c:pt idx="228">
                  <c:v>114500</c:v>
                </c:pt>
                <c:pt idx="229">
                  <c:v>115000</c:v>
                </c:pt>
                <c:pt idx="230">
                  <c:v>115500</c:v>
                </c:pt>
                <c:pt idx="231">
                  <c:v>116000</c:v>
                </c:pt>
                <c:pt idx="232">
                  <c:v>116500</c:v>
                </c:pt>
                <c:pt idx="233">
                  <c:v>117000</c:v>
                </c:pt>
                <c:pt idx="234">
                  <c:v>117500</c:v>
                </c:pt>
                <c:pt idx="235">
                  <c:v>118000</c:v>
                </c:pt>
                <c:pt idx="236">
                  <c:v>118500</c:v>
                </c:pt>
                <c:pt idx="237">
                  <c:v>119000</c:v>
                </c:pt>
                <c:pt idx="238">
                  <c:v>119500</c:v>
                </c:pt>
                <c:pt idx="239">
                  <c:v>120000</c:v>
                </c:pt>
                <c:pt idx="240">
                  <c:v>120500</c:v>
                </c:pt>
                <c:pt idx="241">
                  <c:v>121000</c:v>
                </c:pt>
                <c:pt idx="242">
                  <c:v>121500</c:v>
                </c:pt>
                <c:pt idx="243">
                  <c:v>122000</c:v>
                </c:pt>
                <c:pt idx="244">
                  <c:v>122500</c:v>
                </c:pt>
                <c:pt idx="245">
                  <c:v>123000</c:v>
                </c:pt>
                <c:pt idx="246">
                  <c:v>123500</c:v>
                </c:pt>
                <c:pt idx="247">
                  <c:v>124000</c:v>
                </c:pt>
                <c:pt idx="248">
                  <c:v>124500</c:v>
                </c:pt>
                <c:pt idx="249">
                  <c:v>125000</c:v>
                </c:pt>
                <c:pt idx="250">
                  <c:v>125500</c:v>
                </c:pt>
                <c:pt idx="251">
                  <c:v>126000</c:v>
                </c:pt>
                <c:pt idx="252">
                  <c:v>126500</c:v>
                </c:pt>
                <c:pt idx="253">
                  <c:v>127000</c:v>
                </c:pt>
                <c:pt idx="254">
                  <c:v>127500</c:v>
                </c:pt>
                <c:pt idx="255">
                  <c:v>128000</c:v>
                </c:pt>
                <c:pt idx="256">
                  <c:v>128500</c:v>
                </c:pt>
                <c:pt idx="257">
                  <c:v>129000</c:v>
                </c:pt>
                <c:pt idx="258">
                  <c:v>129500</c:v>
                </c:pt>
                <c:pt idx="259">
                  <c:v>130000</c:v>
                </c:pt>
                <c:pt idx="260">
                  <c:v>130500</c:v>
                </c:pt>
                <c:pt idx="261">
                  <c:v>131000</c:v>
                </c:pt>
                <c:pt idx="262">
                  <c:v>131500</c:v>
                </c:pt>
                <c:pt idx="263">
                  <c:v>132000</c:v>
                </c:pt>
                <c:pt idx="264">
                  <c:v>132500</c:v>
                </c:pt>
                <c:pt idx="265">
                  <c:v>133000</c:v>
                </c:pt>
                <c:pt idx="266">
                  <c:v>133500</c:v>
                </c:pt>
                <c:pt idx="267">
                  <c:v>134000</c:v>
                </c:pt>
                <c:pt idx="268">
                  <c:v>134500</c:v>
                </c:pt>
                <c:pt idx="269">
                  <c:v>135000</c:v>
                </c:pt>
                <c:pt idx="270">
                  <c:v>135500</c:v>
                </c:pt>
                <c:pt idx="271">
                  <c:v>136000</c:v>
                </c:pt>
                <c:pt idx="272">
                  <c:v>136500</c:v>
                </c:pt>
                <c:pt idx="273">
                  <c:v>137000</c:v>
                </c:pt>
                <c:pt idx="274">
                  <c:v>137500</c:v>
                </c:pt>
                <c:pt idx="275">
                  <c:v>138000</c:v>
                </c:pt>
                <c:pt idx="276">
                  <c:v>138500</c:v>
                </c:pt>
                <c:pt idx="277">
                  <c:v>139000</c:v>
                </c:pt>
                <c:pt idx="278">
                  <c:v>139500</c:v>
                </c:pt>
                <c:pt idx="279">
                  <c:v>140000</c:v>
                </c:pt>
                <c:pt idx="280">
                  <c:v>140500</c:v>
                </c:pt>
                <c:pt idx="281">
                  <c:v>141000</c:v>
                </c:pt>
                <c:pt idx="282">
                  <c:v>141500</c:v>
                </c:pt>
                <c:pt idx="283">
                  <c:v>142000</c:v>
                </c:pt>
                <c:pt idx="284">
                  <c:v>142500</c:v>
                </c:pt>
                <c:pt idx="285">
                  <c:v>143000</c:v>
                </c:pt>
                <c:pt idx="286">
                  <c:v>143500</c:v>
                </c:pt>
                <c:pt idx="287">
                  <c:v>144000</c:v>
                </c:pt>
                <c:pt idx="288">
                  <c:v>144500</c:v>
                </c:pt>
                <c:pt idx="289">
                  <c:v>145000</c:v>
                </c:pt>
                <c:pt idx="290">
                  <c:v>145500</c:v>
                </c:pt>
                <c:pt idx="291">
                  <c:v>146000</c:v>
                </c:pt>
                <c:pt idx="292">
                  <c:v>146500</c:v>
                </c:pt>
                <c:pt idx="293">
                  <c:v>147000</c:v>
                </c:pt>
                <c:pt idx="294">
                  <c:v>147500</c:v>
                </c:pt>
                <c:pt idx="295">
                  <c:v>148000</c:v>
                </c:pt>
                <c:pt idx="296">
                  <c:v>148500</c:v>
                </c:pt>
                <c:pt idx="297">
                  <c:v>149000</c:v>
                </c:pt>
                <c:pt idx="298">
                  <c:v>149500</c:v>
                </c:pt>
                <c:pt idx="299">
                  <c:v>150000</c:v>
                </c:pt>
                <c:pt idx="300">
                  <c:v>150500</c:v>
                </c:pt>
                <c:pt idx="301">
                  <c:v>151000</c:v>
                </c:pt>
                <c:pt idx="302">
                  <c:v>151500</c:v>
                </c:pt>
                <c:pt idx="303">
                  <c:v>152000</c:v>
                </c:pt>
                <c:pt idx="304">
                  <c:v>152500</c:v>
                </c:pt>
                <c:pt idx="305">
                  <c:v>153000</c:v>
                </c:pt>
                <c:pt idx="306">
                  <c:v>153500</c:v>
                </c:pt>
                <c:pt idx="307">
                  <c:v>154000</c:v>
                </c:pt>
                <c:pt idx="308">
                  <c:v>154500</c:v>
                </c:pt>
                <c:pt idx="309">
                  <c:v>155000</c:v>
                </c:pt>
                <c:pt idx="310">
                  <c:v>155500</c:v>
                </c:pt>
                <c:pt idx="311">
                  <c:v>156000</c:v>
                </c:pt>
                <c:pt idx="312">
                  <c:v>156500</c:v>
                </c:pt>
                <c:pt idx="313">
                  <c:v>157000</c:v>
                </c:pt>
                <c:pt idx="314">
                  <c:v>157500</c:v>
                </c:pt>
                <c:pt idx="315">
                  <c:v>158000</c:v>
                </c:pt>
                <c:pt idx="316">
                  <c:v>158500</c:v>
                </c:pt>
                <c:pt idx="317">
                  <c:v>159000</c:v>
                </c:pt>
                <c:pt idx="318">
                  <c:v>159500</c:v>
                </c:pt>
                <c:pt idx="319">
                  <c:v>160000</c:v>
                </c:pt>
                <c:pt idx="320">
                  <c:v>160500</c:v>
                </c:pt>
                <c:pt idx="321">
                  <c:v>161000</c:v>
                </c:pt>
                <c:pt idx="322">
                  <c:v>161500</c:v>
                </c:pt>
                <c:pt idx="323">
                  <c:v>162000</c:v>
                </c:pt>
                <c:pt idx="324">
                  <c:v>162500</c:v>
                </c:pt>
                <c:pt idx="325">
                  <c:v>163000</c:v>
                </c:pt>
                <c:pt idx="326">
                  <c:v>163500</c:v>
                </c:pt>
                <c:pt idx="327">
                  <c:v>164000</c:v>
                </c:pt>
                <c:pt idx="328">
                  <c:v>164500</c:v>
                </c:pt>
                <c:pt idx="329">
                  <c:v>165000</c:v>
                </c:pt>
                <c:pt idx="330">
                  <c:v>165500</c:v>
                </c:pt>
                <c:pt idx="331">
                  <c:v>166000</c:v>
                </c:pt>
                <c:pt idx="332">
                  <c:v>166500</c:v>
                </c:pt>
                <c:pt idx="333">
                  <c:v>167000</c:v>
                </c:pt>
                <c:pt idx="334">
                  <c:v>167500</c:v>
                </c:pt>
                <c:pt idx="335">
                  <c:v>168000</c:v>
                </c:pt>
                <c:pt idx="336">
                  <c:v>168500</c:v>
                </c:pt>
                <c:pt idx="337">
                  <c:v>169000</c:v>
                </c:pt>
                <c:pt idx="338">
                  <c:v>169500</c:v>
                </c:pt>
                <c:pt idx="339">
                  <c:v>170000</c:v>
                </c:pt>
                <c:pt idx="340">
                  <c:v>170500</c:v>
                </c:pt>
                <c:pt idx="341">
                  <c:v>171000</c:v>
                </c:pt>
                <c:pt idx="342">
                  <c:v>171500</c:v>
                </c:pt>
                <c:pt idx="343">
                  <c:v>172000</c:v>
                </c:pt>
                <c:pt idx="344">
                  <c:v>172500</c:v>
                </c:pt>
                <c:pt idx="345">
                  <c:v>173000</c:v>
                </c:pt>
                <c:pt idx="346">
                  <c:v>173500</c:v>
                </c:pt>
                <c:pt idx="347">
                  <c:v>174000</c:v>
                </c:pt>
                <c:pt idx="348">
                  <c:v>174500</c:v>
                </c:pt>
                <c:pt idx="349">
                  <c:v>175000</c:v>
                </c:pt>
                <c:pt idx="350">
                  <c:v>175500</c:v>
                </c:pt>
                <c:pt idx="351">
                  <c:v>176000</c:v>
                </c:pt>
                <c:pt idx="352">
                  <c:v>176500</c:v>
                </c:pt>
                <c:pt idx="353">
                  <c:v>177000</c:v>
                </c:pt>
                <c:pt idx="354">
                  <c:v>177500</c:v>
                </c:pt>
                <c:pt idx="355">
                  <c:v>178000</c:v>
                </c:pt>
                <c:pt idx="356">
                  <c:v>178500</c:v>
                </c:pt>
                <c:pt idx="357">
                  <c:v>179000</c:v>
                </c:pt>
                <c:pt idx="358">
                  <c:v>179500</c:v>
                </c:pt>
                <c:pt idx="359">
                  <c:v>180000</c:v>
                </c:pt>
                <c:pt idx="360">
                  <c:v>180500</c:v>
                </c:pt>
                <c:pt idx="361">
                  <c:v>181000</c:v>
                </c:pt>
                <c:pt idx="362">
                  <c:v>181500</c:v>
                </c:pt>
                <c:pt idx="363">
                  <c:v>182000</c:v>
                </c:pt>
                <c:pt idx="364">
                  <c:v>182500</c:v>
                </c:pt>
                <c:pt idx="365">
                  <c:v>183000</c:v>
                </c:pt>
                <c:pt idx="366">
                  <c:v>183500</c:v>
                </c:pt>
                <c:pt idx="367">
                  <c:v>184000</c:v>
                </c:pt>
                <c:pt idx="368">
                  <c:v>184500</c:v>
                </c:pt>
                <c:pt idx="369">
                  <c:v>185000</c:v>
                </c:pt>
                <c:pt idx="370">
                  <c:v>185500</c:v>
                </c:pt>
                <c:pt idx="371">
                  <c:v>186000</c:v>
                </c:pt>
                <c:pt idx="372">
                  <c:v>186500</c:v>
                </c:pt>
                <c:pt idx="373">
                  <c:v>187000</c:v>
                </c:pt>
                <c:pt idx="374">
                  <c:v>187500</c:v>
                </c:pt>
                <c:pt idx="375">
                  <c:v>188000</c:v>
                </c:pt>
                <c:pt idx="376">
                  <c:v>188500</c:v>
                </c:pt>
                <c:pt idx="377">
                  <c:v>189000</c:v>
                </c:pt>
                <c:pt idx="378">
                  <c:v>189500</c:v>
                </c:pt>
                <c:pt idx="379">
                  <c:v>190000</c:v>
                </c:pt>
                <c:pt idx="380">
                  <c:v>190500</c:v>
                </c:pt>
                <c:pt idx="381">
                  <c:v>191000</c:v>
                </c:pt>
                <c:pt idx="382">
                  <c:v>191500</c:v>
                </c:pt>
                <c:pt idx="383">
                  <c:v>192000</c:v>
                </c:pt>
                <c:pt idx="384">
                  <c:v>192500</c:v>
                </c:pt>
                <c:pt idx="385">
                  <c:v>193000</c:v>
                </c:pt>
                <c:pt idx="386">
                  <c:v>193500</c:v>
                </c:pt>
                <c:pt idx="387">
                  <c:v>194000</c:v>
                </c:pt>
                <c:pt idx="388">
                  <c:v>194500</c:v>
                </c:pt>
                <c:pt idx="389">
                  <c:v>195000</c:v>
                </c:pt>
                <c:pt idx="390">
                  <c:v>195500</c:v>
                </c:pt>
                <c:pt idx="391">
                  <c:v>196000</c:v>
                </c:pt>
                <c:pt idx="392">
                  <c:v>196500</c:v>
                </c:pt>
                <c:pt idx="393">
                  <c:v>197000</c:v>
                </c:pt>
                <c:pt idx="394">
                  <c:v>197500</c:v>
                </c:pt>
                <c:pt idx="395">
                  <c:v>198000</c:v>
                </c:pt>
                <c:pt idx="396">
                  <c:v>198500</c:v>
                </c:pt>
                <c:pt idx="397">
                  <c:v>199000</c:v>
                </c:pt>
                <c:pt idx="398">
                  <c:v>199500</c:v>
                </c:pt>
                <c:pt idx="399">
                  <c:v>200000</c:v>
                </c:pt>
                <c:pt idx="400">
                  <c:v>200500</c:v>
                </c:pt>
                <c:pt idx="401">
                  <c:v>201000</c:v>
                </c:pt>
                <c:pt idx="402">
                  <c:v>201500</c:v>
                </c:pt>
                <c:pt idx="403">
                  <c:v>202000</c:v>
                </c:pt>
                <c:pt idx="404">
                  <c:v>202500</c:v>
                </c:pt>
                <c:pt idx="405">
                  <c:v>203000</c:v>
                </c:pt>
                <c:pt idx="406">
                  <c:v>203500</c:v>
                </c:pt>
                <c:pt idx="407">
                  <c:v>204000</c:v>
                </c:pt>
                <c:pt idx="408">
                  <c:v>204500</c:v>
                </c:pt>
              </c:numCache>
            </c:numRef>
          </c:xVal>
          <c:yVal>
            <c:numRef>
              <c:f>Foglio1!$BI$4:$BI$412</c:f>
              <c:numCache>
                <c:formatCode>General</c:formatCode>
                <c:ptCount val="409"/>
                <c:pt idx="0">
                  <c:v>5.0552204702988761E-2</c:v>
                </c:pt>
                <c:pt idx="1">
                  <c:v>4.4008250280047838E-2</c:v>
                </c:pt>
                <c:pt idx="2">
                  <c:v>4.0580355753700066E-2</c:v>
                </c:pt>
                <c:pt idx="3">
                  <c:v>3.8311407070972456E-2</c:v>
                </c:pt>
                <c:pt idx="4">
                  <c:v>3.6639209922798205E-2</c:v>
                </c:pt>
                <c:pt idx="5">
                  <c:v>3.5327251560140709E-2</c:v>
                </c:pt>
                <c:pt idx="6">
                  <c:v>3.4254725603200302E-2</c:v>
                </c:pt>
                <c:pt idx="7">
                  <c:v>3.3352017006302186E-2</c:v>
                </c:pt>
                <c:pt idx="8">
                  <c:v>3.2575538154510954E-2</c:v>
                </c:pt>
                <c:pt idx="9">
                  <c:v>3.1896284837016911E-2</c:v>
                </c:pt>
                <c:pt idx="10">
                  <c:v>3.1294034998550498E-2</c:v>
                </c:pt>
                <c:pt idx="11">
                  <c:v>3.0754158745384372E-2</c:v>
                </c:pt>
                <c:pt idx="12">
                  <c:v>3.0265749309597703E-2</c:v>
                </c:pt>
                <c:pt idx="13">
                  <c:v>2.9820470669420188E-2</c:v>
                </c:pt>
                <c:pt idx="14">
                  <c:v>2.9411816595087976E-2</c:v>
                </c:pt>
                <c:pt idx="15">
                  <c:v>2.9034617191898277E-2</c:v>
                </c:pt>
                <c:pt idx="16">
                  <c:v>2.8684700299330991E-2</c:v>
                </c:pt>
                <c:pt idx="17">
                  <c:v>2.8358653090083896E-2</c:v>
                </c:pt>
                <c:pt idx="18">
                  <c:v>2.8053650412505644E-2</c:v>
                </c:pt>
                <c:pt idx="19">
                  <c:v>2.7767328731918697E-2</c:v>
                </c:pt>
                <c:pt idx="20">
                  <c:v>2.7497691928381172E-2</c:v>
                </c:pt>
                <c:pt idx="21">
                  <c:v>2.7243039795796762E-2</c:v>
                </c:pt>
                <c:pt idx="22">
                  <c:v>2.7001913007714869E-2</c:v>
                </c:pt>
                <c:pt idx="23">
                  <c:v>2.6773050219492792E-2</c:v>
                </c:pt>
                <c:pt idx="24">
                  <c:v>2.6555354245262168E-2</c:v>
                </c:pt>
                <c:pt idx="25">
                  <c:v>2.6347865110049561E-2</c:v>
                </c:pt>
                <c:pt idx="26">
                  <c:v>2.6149738373332111E-2</c:v>
                </c:pt>
                <c:pt idx="27">
                  <c:v>2.5960227539019293E-2</c:v>
                </c:pt>
                <c:pt idx="28">
                  <c:v>2.5778669665405381E-2</c:v>
                </c:pt>
                <c:pt idx="29">
                  <c:v>2.560447350441613E-2</c:v>
                </c:pt>
                <c:pt idx="30">
                  <c:v>2.543710965738433E-2</c:v>
                </c:pt>
                <c:pt idx="31">
                  <c:v>2.527610235149438E-2</c:v>
                </c:pt>
                <c:pt idx="32">
                  <c:v>2.5121022528515748E-2</c:v>
                </c:pt>
                <c:pt idx="33">
                  <c:v>2.4971482003563094E-2</c:v>
                </c:pt>
                <c:pt idx="34">
                  <c:v>2.4827128502059252E-2</c:v>
                </c:pt>
                <c:pt idx="35">
                  <c:v>2.468764142189191E-2</c:v>
                </c:pt>
                <c:pt idx="36">
                  <c:v>2.4552728197868804E-2</c:v>
                </c:pt>
                <c:pt idx="37">
                  <c:v>2.4422121169119331E-2</c:v>
                </c:pt>
                <c:pt idx="38">
                  <c:v>2.4295574868630078E-2</c:v>
                </c:pt>
                <c:pt idx="39">
                  <c:v>2.4172863668800483E-2</c:v>
                </c:pt>
                <c:pt idx="40">
                  <c:v>2.4053779728633925E-2</c:v>
                </c:pt>
                <c:pt idx="41">
                  <c:v>2.3938131197595514E-2</c:v>
                </c:pt>
                <c:pt idx="42">
                  <c:v>2.3825740638770423E-2</c:v>
                </c:pt>
                <c:pt idx="43">
                  <c:v>2.3716443640129595E-2</c:v>
                </c:pt>
                <c:pt idx="44">
                  <c:v>2.3610087587746392E-2</c:v>
                </c:pt>
                <c:pt idx="45">
                  <c:v>2.3506530578939124E-2</c:v>
                </c:pt>
                <c:pt idx="46">
                  <c:v>2.34056404567183E-2</c:v>
                </c:pt>
                <c:pt idx="47">
                  <c:v>2.330729394973487E-2</c:v>
                </c:pt>
                <c:pt idx="48">
                  <c:v>2.32113759042674E-2</c:v>
                </c:pt>
                <c:pt idx="49">
                  <c:v>2.3117778596741103E-2</c:v>
                </c:pt>
                <c:pt idx="50">
                  <c:v>2.302640111690912E-2</c:v>
                </c:pt>
                <c:pt idx="51">
                  <c:v>2.2937148813203939E-2</c:v>
                </c:pt>
                <c:pt idx="52">
                  <c:v>2.2849932792929687E-2</c:v>
                </c:pt>
                <c:pt idx="53">
                  <c:v>2.2764669470950544E-2</c:v>
                </c:pt>
                <c:pt idx="54">
                  <c:v>2.2681280161367463E-2</c:v>
                </c:pt>
                <c:pt idx="55">
                  <c:v>2.2599690707388796E-2</c:v>
                </c:pt>
                <c:pt idx="56">
                  <c:v>2.2519831145210313E-2</c:v>
                </c:pt>
                <c:pt idx="57">
                  <c:v>2.244163539824336E-2</c:v>
                </c:pt>
                <c:pt idx="58">
                  <c:v>2.2365040998479753E-2</c:v>
                </c:pt>
                <c:pt idx="59">
                  <c:v>2.2289988832170145E-2</c:v>
                </c:pt>
                <c:pt idx="60">
                  <c:v>2.221642290732783E-2</c:v>
                </c:pt>
                <c:pt idx="61">
                  <c:v>2.2144290140861209E-2</c:v>
                </c:pt>
                <c:pt idx="62">
                  <c:v>2.2073540163390387E-2</c:v>
                </c:pt>
                <c:pt idx="63">
                  <c:v>2.2004125140023915E-2</c:v>
                </c:pt>
                <c:pt idx="64">
                  <c:v>2.1935999605563659E-2</c:v>
                </c:pt>
                <c:pt idx="65">
                  <c:v>2.186912031277401E-2</c:v>
                </c:pt>
                <c:pt idx="66">
                  <c:v>2.1803446092499009E-2</c:v>
                </c:pt>
                <c:pt idx="67">
                  <c:v>2.1738937724540879E-2</c:v>
                </c:pt>
                <c:pt idx="68">
                  <c:v>2.1675557818326911E-2</c:v>
                </c:pt>
                <c:pt idx="69">
                  <c:v>2.1613270702492946E-2</c:v>
                </c:pt>
                <c:pt idx="70">
                  <c:v>2.1552042322600117E-2</c:v>
                </c:pt>
                <c:pt idx="71">
                  <c:v>2.1491840146280718E-2</c:v>
                </c:pt>
                <c:pt idx="72">
                  <c:v>2.1432633075178568E-2</c:v>
                </c:pt>
                <c:pt idx="73">
                  <c:v>2.1374391363111315E-2</c:v>
                </c:pt>
                <c:pt idx="74">
                  <c:v>2.131708653993793E-2</c:v>
                </c:pt>
                <c:pt idx="75">
                  <c:v>2.1260691340663041E-2</c:v>
                </c:pt>
                <c:pt idx="76">
                  <c:v>2.1205179639354421E-2</c:v>
                </c:pt>
                <c:pt idx="77">
                  <c:v>2.1150526387489075E-2</c:v>
                </c:pt>
                <c:pt idx="78">
                  <c:v>2.1096707556378359E-2</c:v>
                </c:pt>
                <c:pt idx="79">
                  <c:v>2.1043700083354672E-2</c:v>
                </c:pt>
                <c:pt idx="80">
                  <c:v>2.0991481821430059E-2</c:v>
                </c:pt>
                <c:pt idx="81">
                  <c:v>2.0940031492163152E-2</c:v>
                </c:pt>
                <c:pt idx="82">
                  <c:v>2.0889328641493538E-2</c:v>
                </c:pt>
                <c:pt idx="83">
                  <c:v>2.0839353598323295E-2</c:v>
                </c:pt>
                <c:pt idx="84">
                  <c:v>2.0790087435644606E-2</c:v>
                </c:pt>
                <c:pt idx="85">
                  <c:v>2.0741511934028952E-2</c:v>
                </c:pt>
                <c:pt idx="86">
                  <c:v>2.0693609547308596E-2</c:v>
                </c:pt>
                <c:pt idx="87">
                  <c:v>2.064636337029559E-2</c:v>
                </c:pt>
                <c:pt idx="88">
                  <c:v>2.0599757108395279E-2</c:v>
                </c:pt>
                <c:pt idx="89">
                  <c:v>2.0553775048983446E-2</c:v>
                </c:pt>
                <c:pt idx="90">
                  <c:v>2.0508402034426481E-2</c:v>
                </c:pt>
                <c:pt idx="91">
                  <c:v>2.0463623436633025E-2</c:v>
                </c:pt>
                <c:pt idx="92">
                  <c:v>2.0419425133034946E-2</c:v>
                </c:pt>
                <c:pt idx="93">
                  <c:v>2.0375793483902671E-2</c:v>
                </c:pt>
                <c:pt idx="94">
                  <c:v>2.0332715310907482E-2</c:v>
                </c:pt>
                <c:pt idx="95">
                  <c:v>2.029017787685004E-2</c:v>
                </c:pt>
                <c:pt idx="96">
                  <c:v>2.0248168866480065E-2</c:v>
                </c:pt>
                <c:pt idx="97">
                  <c:v>2.0206676368338065E-2</c:v>
                </c:pt>
                <c:pt idx="98">
                  <c:v>2.0165688857554667E-2</c:v>
                </c:pt>
                <c:pt idx="99">
                  <c:v>2.0125195179548045E-2</c:v>
                </c:pt>
                <c:pt idx="100">
                  <c:v>2.0085184534564083E-2</c:v>
                </c:pt>
                <c:pt idx="101">
                  <c:v>2.0045646463007737E-2</c:v>
                </c:pt>
                <c:pt idx="102">
                  <c:v>2.0006570831518005E-2</c:v>
                </c:pt>
                <c:pt idx="103">
                  <c:v>1.9967947819741712E-2</c:v>
                </c:pt>
                <c:pt idx="104">
                  <c:v>1.9929767907764986E-2</c:v>
                </c:pt>
                <c:pt idx="105">
                  <c:v>1.9892021864163518E-2</c:v>
                </c:pt>
                <c:pt idx="106">
                  <c:v>1.9854700734635872E-2</c:v>
                </c:pt>
                <c:pt idx="107">
                  <c:v>1.9817795831186074E-2</c:v>
                </c:pt>
                <c:pt idx="108">
                  <c:v>1.9781298721824204E-2</c:v>
                </c:pt>
                <c:pt idx="109">
                  <c:v>1.974520122075565E-2</c:v>
                </c:pt>
                <c:pt idx="110">
                  <c:v>1.970949537903165E-2</c:v>
                </c:pt>
                <c:pt idx="111">
                  <c:v>1.9674173475635496E-2</c:v>
                </c:pt>
                <c:pt idx="112">
                  <c:v>1.9639228008980384E-2</c:v>
                </c:pt>
                <c:pt idx="113">
                  <c:v>1.9604651688796434E-2</c:v>
                </c:pt>
                <c:pt idx="114">
                  <c:v>1.9570437428385972E-2</c:v>
                </c:pt>
                <c:pt idx="115">
                  <c:v>1.9536578337226995E-2</c:v>
                </c:pt>
                <c:pt idx="116">
                  <c:v>1.9503067713906728E-2</c:v>
                </c:pt>
                <c:pt idx="117">
                  <c:v>1.946989903936747E-2</c:v>
                </c:pt>
                <c:pt idx="118">
                  <c:v>1.9437065970448725E-2</c:v>
                </c:pt>
                <c:pt idx="119">
                  <c:v>1.9404562333710039E-2</c:v>
                </c:pt>
                <c:pt idx="120">
                  <c:v>1.9372382119520179E-2</c:v>
                </c:pt>
                <c:pt idx="121">
                  <c:v>1.934051947639916E-2</c:v>
                </c:pt>
                <c:pt idx="122">
                  <c:v>1.9308968705600175E-2</c:v>
                </c:pt>
                <c:pt idx="123">
                  <c:v>1.9277724255919535E-2</c:v>
                </c:pt>
                <c:pt idx="124">
                  <c:v>1.924678071872318E-2</c:v>
                </c:pt>
                <c:pt idx="125">
                  <c:v>1.9216132823179122E-2</c:v>
                </c:pt>
                <c:pt idx="126">
                  <c:v>1.9185775431685717E-2</c:v>
                </c:pt>
                <c:pt idx="127">
                  <c:v>1.9155703535486228E-2</c:v>
                </c:pt>
                <c:pt idx="128">
                  <c:v>1.9125912250460769E-2</c:v>
                </c:pt>
                <c:pt idx="129">
                  <c:v>1.9096396813086999E-2</c:v>
                </c:pt>
                <c:pt idx="130">
                  <c:v>1.9067152576561837E-2</c:v>
                </c:pt>
                <c:pt idx="131">
                  <c:v>1.9038175007076122E-2</c:v>
                </c:pt>
                <c:pt idx="132">
                  <c:v>1.9009459680235728E-2</c:v>
                </c:pt>
                <c:pt idx="133">
                  <c:v>1.898100227762169E-2</c:v>
                </c:pt>
                <c:pt idx="134">
                  <c:v>1.8952798583483369E-2</c:v>
                </c:pt>
                <c:pt idx="135">
                  <c:v>1.8924844481558425E-2</c:v>
                </c:pt>
                <c:pt idx="136">
                  <c:v>1.8897135952013765E-2</c:v>
                </c:pt>
                <c:pt idx="137">
                  <c:v>1.8869669068502206E-2</c:v>
                </c:pt>
                <c:pt idx="138">
                  <c:v>1.8842439995329491E-2</c:v>
                </c:pt>
                <c:pt idx="139">
                  <c:v>1.8815444984726849E-2</c:v>
                </c:pt>
                <c:pt idx="140">
                  <c:v>1.8788680374224487E-2</c:v>
                </c:pt>
                <c:pt idx="141">
                  <c:v>1.8762142584121438E-2</c:v>
                </c:pt>
                <c:pt idx="142">
                  <c:v>1.8735828115047759E-2</c:v>
                </c:pt>
                <c:pt idx="143">
                  <c:v>1.8709733545614938E-2</c:v>
                </c:pt>
                <c:pt idx="144">
                  <c:v>1.8683855530150926E-2</c:v>
                </c:pt>
                <c:pt idx="145">
                  <c:v>1.8658190796515844E-2</c:v>
                </c:pt>
                <c:pt idx="146">
                  <c:v>1.8632736143995392E-2</c:v>
                </c:pt>
                <c:pt idx="147">
                  <c:v>1.8607488441268361E-2</c:v>
                </c:pt>
                <c:pt idx="148">
                  <c:v>1.8582444624445266E-2</c:v>
                </c:pt>
                <c:pt idx="149">
                  <c:v>1.8557601695175192E-2</c:v>
                </c:pt>
                <c:pt idx="150">
                  <c:v>1.8532956718817998E-2</c:v>
                </c:pt>
                <c:pt idx="151">
                  <c:v>1.8508506822679235E-2</c:v>
                </c:pt>
                <c:pt idx="152">
                  <c:v>1.848424919430515E-2</c:v>
                </c:pt>
                <c:pt idx="153">
                  <c:v>1.8460181079835495E-2</c:v>
                </c:pt>
                <c:pt idx="154">
                  <c:v>1.843629978241168E-2</c:v>
                </c:pt>
                <c:pt idx="155">
                  <c:v>1.8412602660638148E-2</c:v>
                </c:pt>
                <c:pt idx="156">
                  <c:v>1.8389087127094857E-2</c:v>
                </c:pt>
                <c:pt idx="157">
                  <c:v>1.8365750646898781E-2</c:v>
                </c:pt>
                <c:pt idx="158">
                  <c:v>1.8342590736312683E-2</c:v>
                </c:pt>
                <c:pt idx="159">
                  <c:v>1.8319604961399106E-2</c:v>
                </c:pt>
                <c:pt idx="160">
                  <c:v>1.8296790936717999E-2</c:v>
                </c:pt>
                <c:pt idx="161">
                  <c:v>1.8274146324066286E-2</c:v>
                </c:pt>
                <c:pt idx="162">
                  <c:v>1.8251668831257648E-2</c:v>
                </c:pt>
                <c:pt idx="163">
                  <c:v>1.8229356210941211E-2</c:v>
                </c:pt>
                <c:pt idx="164">
                  <c:v>1.8207206259457452E-2</c:v>
                </c:pt>
                <c:pt idx="165">
                  <c:v>1.8185216815730057E-2</c:v>
                </c:pt>
                <c:pt idx="166">
                  <c:v>1.8163385760192451E-2</c:v>
                </c:pt>
                <c:pt idx="167">
                  <c:v>1.8141711013747456E-2</c:v>
                </c:pt>
                <c:pt idx="168">
                  <c:v>1.812019053675926E-2</c:v>
                </c:pt>
                <c:pt idx="169">
                  <c:v>1.8098822328076084E-2</c:v>
                </c:pt>
                <c:pt idx="170">
                  <c:v>1.8077604424082815E-2</c:v>
                </c:pt>
                <c:pt idx="171">
                  <c:v>1.8056534897782184E-2</c:v>
                </c:pt>
                <c:pt idx="172">
                  <c:v>1.8035611857903755E-2</c:v>
                </c:pt>
                <c:pt idx="173">
                  <c:v>1.8014833448039551E-2</c:v>
                </c:pt>
                <c:pt idx="174">
                  <c:v>1.7994197845805443E-2</c:v>
                </c:pt>
                <c:pt idx="175">
                  <c:v>1.7973703262027293E-2</c:v>
                </c:pt>
                <c:pt idx="176">
                  <c:v>1.7953347939951229E-2</c:v>
                </c:pt>
                <c:pt idx="177">
                  <c:v>1.793313015447685E-2</c:v>
                </c:pt>
                <c:pt idx="178">
                  <c:v>1.7913048211412885E-2</c:v>
                </c:pt>
                <c:pt idx="179">
                  <c:v>1.7893100446754361E-2</c:v>
                </c:pt>
                <c:pt idx="180">
                  <c:v>1.7873285225980622E-2</c:v>
                </c:pt>
                <c:pt idx="181">
                  <c:v>1.7853600943373349E-2</c:v>
                </c:pt>
                <c:pt idx="182">
                  <c:v>1.7834046021354112E-2</c:v>
                </c:pt>
                <c:pt idx="183">
                  <c:v>1.7814618909840645E-2</c:v>
                </c:pt>
                <c:pt idx="184">
                  <c:v>1.7795318085621219E-2</c:v>
                </c:pt>
                <c:pt idx="185">
                  <c:v>1.7776142051746612E-2</c:v>
                </c:pt>
                <c:pt idx="186">
                  <c:v>1.7757089336938939E-2</c:v>
                </c:pt>
                <c:pt idx="187">
                  <c:v>1.7738158495016962E-2</c:v>
                </c:pt>
                <c:pt idx="188">
                  <c:v>1.7719348104337174E-2</c:v>
                </c:pt>
                <c:pt idx="189">
                  <c:v>1.7700656767250238E-2</c:v>
                </c:pt>
                <c:pt idx="190">
                  <c:v>1.7682083109572245E-2</c:v>
                </c:pt>
                <c:pt idx="191">
                  <c:v>1.7663625780070358E-2</c:v>
                </c:pt>
                <c:pt idx="192">
                  <c:v>1.7645283449962284E-2</c:v>
                </c:pt>
                <c:pt idx="193">
                  <c:v>1.7627054812429262E-2</c:v>
                </c:pt>
                <c:pt idx="194">
                  <c:v>1.7608938582141985E-2</c:v>
                </c:pt>
                <c:pt idx="195">
                  <c:v>1.7590933494799184E-2</c:v>
                </c:pt>
                <c:pt idx="196">
                  <c:v>1.7573038306678404E-2</c:v>
                </c:pt>
                <c:pt idx="197">
                  <c:v>1.7555251794198586E-2</c:v>
                </c:pt>
                <c:pt idx="198">
                  <c:v>1.7537572753494133E-2</c:v>
                </c:pt>
                <c:pt idx="199">
                  <c:v>1.7519999999999994E-2</c:v>
                </c:pt>
                <c:pt idx="200">
                  <c:v>1.7502532368047653E-2</c:v>
                </c:pt>
                <c:pt idx="201">
                  <c:v>1.7485168710471358E-2</c:v>
                </c:pt>
                <c:pt idx="202">
                  <c:v>1.7467907898224607E-2</c:v>
                </c:pt>
                <c:pt idx="203">
                  <c:v>1.7450748820006343E-2</c:v>
                </c:pt>
                <c:pt idx="204">
                  <c:v>1.7433690381896669E-2</c:v>
                </c:pt>
                <c:pt idx="205">
                  <c:v>1.7416731507001803E-2</c:v>
                </c:pt>
                <c:pt idx="206">
                  <c:v>1.7399871135107929E-2</c:v>
                </c:pt>
                <c:pt idx="207">
                  <c:v>1.7383108222343763E-2</c:v>
                </c:pt>
                <c:pt idx="208">
                  <c:v>1.7366441740851474E-2</c:v>
                </c:pt>
                <c:pt idx="209">
                  <c:v>1.7349870678465822E-2</c:v>
                </c:pt>
                <c:pt idx="210">
                  <c:v>1.7333394038401204E-2</c:v>
                </c:pt>
                <c:pt idx="211">
                  <c:v>1.7317010838946368E-2</c:v>
                </c:pt>
                <c:pt idx="212">
                  <c:v>1.7300720113166603E-2</c:v>
                </c:pt>
                <c:pt idx="213">
                  <c:v>1.7284520908613224E-2</c:v>
                </c:pt>
                <c:pt idx="214">
                  <c:v>1.7268412287040028E-2</c:v>
                </c:pt>
                <c:pt idx="215">
                  <c:v>1.7252393324126616E-2</c:v>
                </c:pt>
                <c:pt idx="216">
                  <c:v>1.7236463109208386E-2</c:v>
                </c:pt>
                <c:pt idx="217">
                  <c:v>1.7220620745012957E-2</c:v>
                </c:pt>
                <c:pt idx="218">
                  <c:v>1.7204865347402818E-2</c:v>
                </c:pt>
                <c:pt idx="219">
                  <c:v>1.7189196045124148E-2</c:v>
                </c:pt>
                <c:pt idx="220">
                  <c:v>1.7173611979561527E-2</c:v>
                </c:pt>
                <c:pt idx="221">
                  <c:v>1.7158112304498357E-2</c:v>
                </c:pt>
                <c:pt idx="222">
                  <c:v>1.7142696185882988E-2</c:v>
                </c:pt>
                <c:pt idx="223">
                  <c:v>1.7127362801600144E-2</c:v>
                </c:pt>
                <c:pt idx="224">
                  <c:v>1.7112111341247762E-2</c:v>
                </c:pt>
                <c:pt idx="225">
                  <c:v>1.7096941005918891E-2</c:v>
                </c:pt>
                <c:pt idx="226">
                  <c:v>1.7081851007988647E-2</c:v>
                </c:pt>
                <c:pt idx="227">
                  <c:v>1.7066840570906048E-2</c:v>
                </c:pt>
                <c:pt idx="228">
                  <c:v>1.7051908928990497E-2</c:v>
                </c:pt>
                <c:pt idx="229">
                  <c:v>1.7037055327232958E-2</c:v>
                </c:pt>
                <c:pt idx="230">
                  <c:v>1.7022279021101611E-2</c:v>
                </c:pt>
                <c:pt idx="231">
                  <c:v>1.7007579276351822E-2</c:v>
                </c:pt>
                <c:pt idx="232">
                  <c:v>1.6992955368840386E-2</c:v>
                </c:pt>
                <c:pt idx="233">
                  <c:v>1.6978406584343953E-2</c:v>
                </c:pt>
                <c:pt idx="234">
                  <c:v>1.6963932218381356E-2</c:v>
                </c:pt>
                <c:pt idx="235">
                  <c:v>1.6949531576040018E-2</c:v>
                </c:pt>
                <c:pt idx="236">
                  <c:v>1.6935203971806031E-2</c:v>
                </c:pt>
                <c:pt idx="237">
                  <c:v>1.6920948729398061E-2</c:v>
                </c:pt>
                <c:pt idx="238">
                  <c:v>1.6906765181604812E-2</c:v>
                </c:pt>
                <c:pt idx="239">
                  <c:v>1.6892652670126025E-2</c:v>
                </c:pt>
                <c:pt idx="240">
                  <c:v>1.6878610545416936E-2</c:v>
                </c:pt>
                <c:pt idx="241">
                  <c:v>1.6864638166536057E-2</c:v>
                </c:pt>
                <c:pt idx="242">
                  <c:v>1.6850734900996249E-2</c:v>
                </c:pt>
                <c:pt idx="243">
                  <c:v>1.6836900124618949E-2</c:v>
                </c:pt>
                <c:pt idx="244">
                  <c:v>1.6823133221391492E-2</c:v>
                </c:pt>
                <c:pt idx="245">
                  <c:v>1.6809433583327468E-2</c:v>
                </c:pt>
                <c:pt idx="246">
                  <c:v>1.679580061033004E-2</c:v>
                </c:pt>
                <c:pt idx="247">
                  <c:v>1.6782233710058103E-2</c:v>
                </c:pt>
                <c:pt idx="248">
                  <c:v>1.6768732297795248E-2</c:v>
                </c:pt>
                <c:pt idx="249">
                  <c:v>1.6755295796321446E-2</c:v>
                </c:pt>
                <c:pt idx="250">
                  <c:v>1.6741923635787456E-2</c:v>
                </c:pt>
                <c:pt idx="251">
                  <c:v>1.6728615253591726E-2</c:v>
                </c:pt>
                <c:pt idx="252">
                  <c:v>1.671537009425994E-2</c:v>
                </c:pt>
                <c:pt idx="253">
                  <c:v>1.670218760932694E-2</c:v>
                </c:pt>
                <c:pt idx="254">
                  <c:v>1.6689067257221107E-2</c:v>
                </c:pt>
                <c:pt idx="255">
                  <c:v>1.6676008503151089E-2</c:v>
                </c:pt>
                <c:pt idx="256">
                  <c:v>1.666301081899484E-2</c:v>
                </c:pt>
                <c:pt idx="257">
                  <c:v>1.6650073683190859E-2</c:v>
                </c:pt>
                <c:pt idx="258">
                  <c:v>1.6637196580631626E-2</c:v>
                </c:pt>
                <c:pt idx="259">
                  <c:v>1.6624379002559198E-2</c:v>
                </c:pt>
                <c:pt idx="260">
                  <c:v>1.6611620446462923E-2</c:v>
                </c:pt>
                <c:pt idx="261">
                  <c:v>1.6598920415979049E-2</c:v>
                </c:pt>
                <c:pt idx="262">
                  <c:v>1.6586278420792456E-2</c:v>
                </c:pt>
                <c:pt idx="263">
                  <c:v>1.6573693976540311E-2</c:v>
                </c:pt>
                <c:pt idx="264">
                  <c:v>1.6561166604717528E-2</c:v>
                </c:pt>
                <c:pt idx="265">
                  <c:v>1.654869583258417E-2</c:v>
                </c:pt>
                <c:pt idx="266">
                  <c:v>1.653628119307464E-2</c:v>
                </c:pt>
                <c:pt idx="267">
                  <c:v>1.6523922224708575E-2</c:v>
                </c:pt>
                <c:pt idx="268">
                  <c:v>1.6511618471503554E-2</c:v>
                </c:pt>
                <c:pt idx="269">
                  <c:v>1.649936948288943E-2</c:v>
                </c:pt>
                <c:pt idx="270">
                  <c:v>1.6487174813624331E-2</c:v>
                </c:pt>
                <c:pt idx="271">
                  <c:v>1.6475034023712237E-2</c:v>
                </c:pt>
                <c:pt idx="272">
                  <c:v>1.6462946678322193E-2</c:v>
                </c:pt>
                <c:pt idx="273">
                  <c:v>1.6450912347709019E-2</c:v>
                </c:pt>
                <c:pt idx="274">
                  <c:v>1.6438930607135496E-2</c:v>
                </c:pt>
                <c:pt idx="275">
                  <c:v>1.6427001036796049E-2</c:v>
                </c:pt>
                <c:pt idx="276">
                  <c:v>1.6415123221741882E-2</c:v>
                </c:pt>
                <c:pt idx="277">
                  <c:v>1.6403296751807506E-2</c:v>
                </c:pt>
                <c:pt idx="278">
                  <c:v>1.6391521221538578E-2</c:v>
                </c:pt>
                <c:pt idx="279">
                  <c:v>1.6379796230121195E-2</c:v>
                </c:pt>
                <c:pt idx="280">
                  <c:v>1.6368121381312387E-2</c:v>
                </c:pt>
                <c:pt idx="281">
                  <c:v>1.6356496283371959E-2</c:v>
                </c:pt>
                <c:pt idx="282">
                  <c:v>1.6344920548995594E-2</c:v>
                </c:pt>
                <c:pt idx="283">
                  <c:v>1.6333393795249115E-2</c:v>
                </c:pt>
                <c:pt idx="284">
                  <c:v>1.6321915643504024E-2</c:v>
                </c:pt>
                <c:pt idx="285">
                  <c:v>1.6310485719374185E-2</c:v>
                </c:pt>
                <c:pt idx="286">
                  <c:v>1.6299103652653607E-2</c:v>
                </c:pt>
                <c:pt idx="287">
                  <c:v>1.6287769077255473E-2</c:v>
                </c:pt>
                <c:pt idx="288">
                  <c:v>1.627648163115215E-2</c:v>
                </c:pt>
                <c:pt idx="289">
                  <c:v>1.626524095631629E-2</c:v>
                </c:pt>
                <c:pt idx="290">
                  <c:v>1.6254046698663087E-2</c:v>
                </c:pt>
                <c:pt idx="291">
                  <c:v>1.6242898507993427E-2</c:v>
                </c:pt>
                <c:pt idx="292">
                  <c:v>1.6231796037938152E-2</c:v>
                </c:pt>
                <c:pt idx="293">
                  <c:v>1.622073894590324E-2</c:v>
                </c:pt>
                <c:pt idx="294">
                  <c:v>1.620972689301603E-2</c:v>
                </c:pt>
                <c:pt idx="295">
                  <c:v>1.6198759544072291E-2</c:v>
                </c:pt>
                <c:pt idx="296">
                  <c:v>1.6187836567484314E-2</c:v>
                </c:pt>
                <c:pt idx="297">
                  <c:v>1.6176957635229857E-2</c:v>
                </c:pt>
                <c:pt idx="298">
                  <c:v>1.6166122422802007E-2</c:v>
                </c:pt>
                <c:pt idx="299">
                  <c:v>1.6155330609159871E-2</c:v>
                </c:pt>
                <c:pt idx="300">
                  <c:v>1.6144581876680181E-2</c:v>
                </c:pt>
                <c:pt idx="301">
                  <c:v>1.6133875911109694E-2</c:v>
                </c:pt>
                <c:pt idx="302">
                  <c:v>1.6123212401518396E-2</c:v>
                </c:pt>
                <c:pt idx="303">
                  <c:v>1.6112591040253563E-2</c:v>
                </c:pt>
                <c:pt idx="304">
                  <c:v>1.6102011522894519E-2</c:v>
                </c:pt>
                <c:pt idx="305">
                  <c:v>1.6091473548208279E-2</c:v>
                </c:pt>
                <c:pt idx="306">
                  <c:v>1.608097681810583E-2</c:v>
                </c:pt>
                <c:pt idx="307">
                  <c:v>1.607052103759924E-2</c:v>
                </c:pt>
                <c:pt idx="308">
                  <c:v>1.6060105914759436E-2</c:v>
                </c:pt>
                <c:pt idx="309">
                  <c:v>1.6049731160674697E-2</c:v>
                </c:pt>
                <c:pt idx="310">
                  <c:v>1.6039396489409871E-2</c:v>
                </c:pt>
                <c:pt idx="311">
                  <c:v>1.6029101617966252E-2</c:v>
                </c:pt>
                <c:pt idx="312">
                  <c:v>1.6018846266242118E-2</c:v>
                </c:pt>
                <c:pt idx="313">
                  <c:v>1.6008630156993935E-2</c:v>
                </c:pt>
                <c:pt idx="314">
                  <c:v>1.5998453015798192E-2</c:v>
                </c:pt>
                <c:pt idx="315">
                  <c:v>1.5988314571013885E-2</c:v>
                </c:pt>
                <c:pt idx="316">
                  <c:v>1.5978214553745634E-2</c:v>
                </c:pt>
                <c:pt idx="317">
                  <c:v>1.5968152697807277E-2</c:v>
                </c:pt>
                <c:pt idx="318">
                  <c:v>1.5958128739686262E-2</c:v>
                </c:pt>
                <c:pt idx="319">
                  <c:v>1.5948142418508459E-2</c:v>
                </c:pt>
                <c:pt idx="320">
                  <c:v>1.5938193476003597E-2</c:v>
                </c:pt>
                <c:pt idx="321">
                  <c:v>1.5928281656471276E-2</c:v>
                </c:pt>
                <c:pt idx="322">
                  <c:v>1.591840670674748E-2</c:v>
                </c:pt>
                <c:pt idx="323">
                  <c:v>1.5908568376171696E-2</c:v>
                </c:pt>
                <c:pt idx="324">
                  <c:v>1.5898766416554494E-2</c:v>
                </c:pt>
                <c:pt idx="325">
                  <c:v>1.5889000582145655E-2</c:v>
                </c:pt>
                <c:pt idx="326">
                  <c:v>1.5879270629602815E-2</c:v>
                </c:pt>
                <c:pt idx="327">
                  <c:v>1.5869576317960578E-2</c:v>
                </c:pt>
                <c:pt idx="328">
                  <c:v>1.5859917408600138E-2</c:v>
                </c:pt>
                <c:pt idx="329">
                  <c:v>1.5850293665219402E-2</c:v>
                </c:pt>
                <c:pt idx="330">
                  <c:v>1.5840704853803525E-2</c:v>
                </c:pt>
                <c:pt idx="331">
                  <c:v>1.5831150742595952E-2</c:v>
                </c:pt>
                <c:pt idx="332">
                  <c:v>1.5821631102069921E-2</c:v>
                </c:pt>
                <c:pt idx="333">
                  <c:v>1.5812145704900339E-2</c:v>
                </c:pt>
                <c:pt idx="334">
                  <c:v>1.5802694325936197E-2</c:v>
                </c:pt>
                <c:pt idx="335">
                  <c:v>1.5793276742173349E-2</c:v>
                </c:pt>
                <c:pt idx="336">
                  <c:v>1.5783892732727702E-2</c:v>
                </c:pt>
                <c:pt idx="337">
                  <c:v>1.5774542078808861E-2</c:v>
                </c:pt>
                <c:pt idx="338">
                  <c:v>1.5765224563694176E-2</c:v>
                </c:pt>
                <c:pt idx="339">
                  <c:v>1.5755939972703102E-2</c:v>
                </c:pt>
                <c:pt idx="340">
                  <c:v>1.5746688093172104E-2</c:v>
                </c:pt>
                <c:pt idx="341">
                  <c:v>1.5737468714429798E-2</c:v>
                </c:pt>
                <c:pt idx="342">
                  <c:v>1.5728281627772539E-2</c:v>
                </c:pt>
                <c:pt idx="343">
                  <c:v>1.5719126626440403E-2</c:v>
                </c:pt>
                <c:pt idx="344">
                  <c:v>1.5710003505593428E-2</c:v>
                </c:pt>
                <c:pt idx="345">
                  <c:v>1.5700912062288363E-2</c:v>
                </c:pt>
                <c:pt idx="346">
                  <c:v>1.5691852095455629E-2</c:v>
                </c:pt>
                <c:pt idx="347">
                  <c:v>1.5682823405876688E-2</c:v>
                </c:pt>
                <c:pt idx="348">
                  <c:v>1.5673825796161757E-2</c:v>
                </c:pt>
                <c:pt idx="349">
                  <c:v>1.5664859070727823E-2</c:v>
                </c:pt>
                <c:pt idx="350">
                  <c:v>1.5655923035777012E-2</c:v>
                </c:pt>
                <c:pt idx="351">
                  <c:v>1.5647017499275245E-2</c:v>
                </c:pt>
                <c:pt idx="352">
                  <c:v>1.5638142270931257E-2</c:v>
                </c:pt>
                <c:pt idx="353">
                  <c:v>1.5629297162175856E-2</c:v>
                </c:pt>
                <c:pt idx="354">
                  <c:v>1.5620481986141568E-2</c:v>
                </c:pt>
                <c:pt idx="355">
                  <c:v>1.5611696557642531E-2</c:v>
                </c:pt>
                <c:pt idx="356">
                  <c:v>1.5602940693154637E-2</c:v>
                </c:pt>
                <c:pt idx="357">
                  <c:v>1.5594214210796107E-2</c:v>
                </c:pt>
                <c:pt idx="358">
                  <c:v>1.558551693030817E-2</c:v>
                </c:pt>
                <c:pt idx="359">
                  <c:v>1.557684867303614E-2</c:v>
                </c:pt>
                <c:pt idx="360">
                  <c:v>1.5568209261910755E-2</c:v>
                </c:pt>
                <c:pt idx="361">
                  <c:v>1.5559598521429725E-2</c:v>
                </c:pt>
                <c:pt idx="362">
                  <c:v>1.5551016277639594E-2</c:v>
                </c:pt>
                <c:pt idx="363">
                  <c:v>1.5542462358117876E-2</c:v>
                </c:pt>
                <c:pt idx="364">
                  <c:v>1.553393659195537E-2</c:v>
                </c:pt>
                <c:pt idx="365">
                  <c:v>1.5525438809738817E-2</c:v>
                </c:pt>
                <c:pt idx="366">
                  <c:v>1.5516968843533742E-2</c:v>
                </c:pt>
                <c:pt idx="367">
                  <c:v>1.5508526526867549E-2</c:v>
                </c:pt>
                <c:pt idx="368">
                  <c:v>1.5500111694712906E-2</c:v>
                </c:pt>
                <c:pt idx="369">
                  <c:v>1.549172418347125E-2</c:v>
                </c:pt>
                <c:pt idx="370">
                  <c:v>1.5483363830956684E-2</c:v>
                </c:pt>
                <c:pt idx="371">
                  <c:v>1.5475030476379924E-2</c:v>
                </c:pt>
                <c:pt idx="372">
                  <c:v>1.5466723960332621E-2</c:v>
                </c:pt>
                <c:pt idx="373">
                  <c:v>1.5458444124771788E-2</c:v>
                </c:pt>
                <c:pt idx="374">
                  <c:v>1.5450190813004538E-2</c:v>
                </c:pt>
                <c:pt idx="375">
                  <c:v>1.5441963869672949E-2</c:v>
                </c:pt>
                <c:pt idx="376">
                  <c:v>1.5433763140739189E-2</c:v>
                </c:pt>
                <c:pt idx="377">
                  <c:v>1.5425588473470838E-2</c:v>
                </c:pt>
                <c:pt idx="378">
                  <c:v>1.5417439716426404E-2</c:v>
                </c:pt>
                <c:pt idx="379">
                  <c:v>1.5409316719441044E-2</c:v>
                </c:pt>
                <c:pt idx="380">
                  <c:v>1.5401219333612451E-2</c:v>
                </c:pt>
                <c:pt idx="381">
                  <c:v>1.5393147411287002E-2</c:v>
                </c:pt>
                <c:pt idx="382">
                  <c:v>1.5385100806045996E-2</c:v>
                </c:pt>
                <c:pt idx="383">
                  <c:v>1.5377079372692185E-2</c:v>
                </c:pt>
                <c:pt idx="384">
                  <c:v>1.5369082967236415E-2</c:v>
                </c:pt>
                <c:pt idx="385">
                  <c:v>1.5361111446884443E-2</c:v>
                </c:pt>
                <c:pt idx="386">
                  <c:v>1.5353164670024001E-2</c:v>
                </c:pt>
                <c:pt idx="387">
                  <c:v>1.5345242496211952E-2</c:v>
                </c:pt>
                <c:pt idx="388">
                  <c:v>1.5337344786161658E-2</c:v>
                </c:pt>
                <c:pt idx="389">
                  <c:v>1.5329471401730556E-2</c:v>
                </c:pt>
                <c:pt idx="390">
                  <c:v>1.5321622205907777E-2</c:v>
                </c:pt>
                <c:pt idx="391">
                  <c:v>1.5313797062802085E-2</c:v>
                </c:pt>
                <c:pt idx="392">
                  <c:v>1.5305995837629845E-2</c:v>
                </c:pt>
                <c:pt idx="393">
                  <c:v>1.5298218396703245E-2</c:v>
                </c:pt>
                <c:pt idx="394">
                  <c:v>1.5290464607418605E-2</c:v>
                </c:pt>
                <c:pt idx="395">
                  <c:v>1.5282734338244876E-2</c:v>
                </c:pt>
                <c:pt idx="396">
                  <c:v>1.5275027458712266E-2</c:v>
                </c:pt>
                <c:pt idx="397">
                  <c:v>1.5267343839401076E-2</c:v>
                </c:pt>
                <c:pt idx="398">
                  <c:v>1.5259683351930561E-2</c:v>
                </c:pt>
                <c:pt idx="399">
                  <c:v>1.5252045868948089E-2</c:v>
                </c:pt>
                <c:pt idx="400">
                  <c:v>1.5244431264118315E-2</c:v>
                </c:pt>
                <c:pt idx="401">
                  <c:v>1.5236839412112528E-2</c:v>
                </c:pt>
                <c:pt idx="402">
                  <c:v>1.5229270188598206E-2</c:v>
                </c:pt>
                <c:pt idx="403">
                  <c:v>1.5221723470228606E-2</c:v>
                </c:pt>
                <c:pt idx="404">
                  <c:v>1.5214199134632532E-2</c:v>
                </c:pt>
                <c:pt idx="405">
                  <c:v>1.5206697060404246E-2</c:v>
                </c:pt>
                <c:pt idx="406">
                  <c:v>1.5199217127093514E-2</c:v>
                </c:pt>
                <c:pt idx="407">
                  <c:v>1.5191759215195695E-2</c:v>
                </c:pt>
                <c:pt idx="408">
                  <c:v>1.5184323206142105E-2</c:v>
                </c:pt>
              </c:numCache>
            </c:numRef>
          </c:yVal>
          <c:smooth val="1"/>
        </c:ser>
        <c:dLbls>
          <c:showLegendKey val="0"/>
          <c:showVal val="0"/>
          <c:showCatName val="0"/>
          <c:showSerName val="0"/>
          <c:showPercent val="0"/>
          <c:showBubbleSize val="0"/>
        </c:dLbls>
        <c:axId val="276523616"/>
        <c:axId val="276521656"/>
      </c:scatterChart>
      <c:valAx>
        <c:axId val="276523616"/>
        <c:scaling>
          <c:orientation val="minMax"/>
          <c:max val="20000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it-IT" sz="1400" dirty="0">
                    <a:latin typeface="Trebuchet MS" panose="020B0603020202020204" pitchFamily="34" charset="0"/>
                  </a:rPr>
                  <a:t>Numero di </a:t>
                </a:r>
                <a:r>
                  <a:rPr lang="it-IT" sz="1400" dirty="0" smtClean="0">
                    <a:latin typeface="Trebuchet MS" panose="020B0603020202020204" pitchFamily="34" charset="0"/>
                  </a:rPr>
                  <a:t>Reynolds</a:t>
                </a:r>
                <a:endParaRPr lang="it-IT" sz="1400" dirty="0">
                  <a:latin typeface="Trebuchet MS" panose="020B0603020202020204" pitchFamily="34" charset="0"/>
                </a:endParaRPr>
              </a:p>
            </c:rich>
          </c:tx>
          <c:layout>
            <c:manualLayout>
              <c:xMode val="edge"/>
              <c:yMode val="edge"/>
              <c:x val="0.78022133212475309"/>
              <c:y val="0.8265807415641405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crossAx val="276521656"/>
        <c:crossesAt val="0"/>
        <c:crossBetween val="midCat"/>
      </c:valAx>
      <c:valAx>
        <c:axId val="276521656"/>
        <c:scaling>
          <c:orientation val="minMax"/>
          <c:max val="9.0000000000000024E-2"/>
          <c:min val="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r>
                  <a:rPr lang="it-IT" sz="1400" dirty="0">
                    <a:latin typeface="Trebuchet MS" panose="020B0603020202020204" pitchFamily="34" charset="0"/>
                  </a:rPr>
                  <a:t>Coefficiente di momento</a:t>
                </a:r>
              </a:p>
            </c:rich>
          </c:tx>
          <c:layout>
            <c:manualLayout>
              <c:xMode val="edge"/>
              <c:yMode val="edge"/>
              <c:x val="2.0485529143195362E-4"/>
              <c:y val="2.2656641020567324E-2"/>
            </c:manualLayout>
          </c:layout>
          <c:overlay val="0"/>
          <c:spPr>
            <a:noFill/>
            <a:ln>
              <a:noFill/>
            </a:ln>
            <a:effectLst/>
          </c:spPr>
          <c:txPr>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crossAx val="276523616"/>
        <c:crossesAt val="0"/>
        <c:crossBetween val="midCat"/>
      </c:valAx>
      <c:spPr>
        <a:noFill/>
        <a:ln>
          <a:noFill/>
        </a:ln>
        <a:effectLst/>
      </c:spPr>
    </c:plotArea>
    <c:legend>
      <c:legendPos val="b"/>
      <c:legendEntry>
        <c:idx val="4"/>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legendEntry>
      <c:layout>
        <c:manualLayout>
          <c:xMode val="edge"/>
          <c:yMode val="edge"/>
          <c:x val="0.12235467954164531"/>
          <c:y val="0.84522223790346052"/>
          <c:w val="0.71687870333231274"/>
          <c:h val="0.1386095163130143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v>rendimento ecolosilk</c:v>
          </c:tx>
          <c:spPr>
            <a:ln w="19050" cap="rnd">
              <a:solidFill>
                <a:schemeClr val="accent1"/>
              </a:solidFill>
              <a:round/>
            </a:ln>
            <a:effectLst/>
          </c:spPr>
          <c:marker>
            <c:symbol val="none"/>
          </c:marker>
          <c:xVal>
            <c:numRef>
              <c:f>Foglio2!$E$3:$E$101</c:f>
              <c:numCache>
                <c:formatCode>General</c:formatCode>
                <c:ptCount val="99"/>
                <c:pt idx="0">
                  <c:v>2063.6111996227892</c:v>
                </c:pt>
                <c:pt idx="1">
                  <c:v>4127.2223992455783</c:v>
                </c:pt>
                <c:pt idx="2">
                  <c:v>6190.8335988683675</c:v>
                </c:pt>
                <c:pt idx="3">
                  <c:v>8240.8236024540438</c:v>
                </c:pt>
                <c:pt idx="4">
                  <c:v>10284.003008021158</c:v>
                </c:pt>
                <c:pt idx="5">
                  <c:v>12395.288393773848</c:v>
                </c:pt>
                <c:pt idx="6">
                  <c:v>14438.467799340968</c:v>
                </c:pt>
                <c:pt idx="7">
                  <c:v>16481.647204908088</c:v>
                </c:pt>
                <c:pt idx="8">
                  <c:v>18592.93259066077</c:v>
                </c:pt>
                <c:pt idx="9">
                  <c:v>20636.11199622789</c:v>
                </c:pt>
                <c:pt idx="10">
                  <c:v>22679.291401795006</c:v>
                </c:pt>
                <c:pt idx="11">
                  <c:v>24790.576787547696</c:v>
                </c:pt>
                <c:pt idx="12">
                  <c:v>26833.756193114816</c:v>
                </c:pt>
                <c:pt idx="13">
                  <c:v>28876.935598681936</c:v>
                </c:pt>
                <c:pt idx="14">
                  <c:v>30988.220984434622</c:v>
                </c:pt>
                <c:pt idx="15">
                  <c:v>33031.400390001734</c:v>
                </c:pt>
                <c:pt idx="16">
                  <c:v>35074.579795568854</c:v>
                </c:pt>
                <c:pt idx="17">
                  <c:v>37117.759201135981</c:v>
                </c:pt>
                <c:pt idx="18">
                  <c:v>39229.044586888667</c:v>
                </c:pt>
                <c:pt idx="19">
                  <c:v>41272.22399245578</c:v>
                </c:pt>
                <c:pt idx="20">
                  <c:v>43315.403398022892</c:v>
                </c:pt>
                <c:pt idx="21">
                  <c:v>45426.688783775586</c:v>
                </c:pt>
                <c:pt idx="22">
                  <c:v>47469.868189342706</c:v>
                </c:pt>
                <c:pt idx="23">
                  <c:v>49513.047594909825</c:v>
                </c:pt>
                <c:pt idx="24">
                  <c:v>51624.332980662519</c:v>
                </c:pt>
                <c:pt idx="25">
                  <c:v>53667.512386229631</c:v>
                </c:pt>
                <c:pt idx="26">
                  <c:v>55710.691791796744</c:v>
                </c:pt>
                <c:pt idx="27">
                  <c:v>57753.871197363871</c:v>
                </c:pt>
                <c:pt idx="28">
                  <c:v>59865.156583116543</c:v>
                </c:pt>
                <c:pt idx="29">
                  <c:v>61908.33598868367</c:v>
                </c:pt>
                <c:pt idx="30">
                  <c:v>63951.51539425079</c:v>
                </c:pt>
                <c:pt idx="31">
                  <c:v>66062.800780003468</c:v>
                </c:pt>
                <c:pt idx="32">
                  <c:v>68105.980185570588</c:v>
                </c:pt>
                <c:pt idx="33">
                  <c:v>70149.159591137708</c:v>
                </c:pt>
                <c:pt idx="34">
                  <c:v>72192.338996704842</c:v>
                </c:pt>
                <c:pt idx="35">
                  <c:v>74235.518402271962</c:v>
                </c:pt>
                <c:pt idx="36">
                  <c:v>76278.697807839082</c:v>
                </c:pt>
                <c:pt idx="37">
                  <c:v>78321.877213406187</c:v>
                </c:pt>
                <c:pt idx="38">
                  <c:v>80365.056618973307</c:v>
                </c:pt>
                <c:pt idx="39">
                  <c:v>82408.236024540412</c:v>
                </c:pt>
                <c:pt idx="40">
                  <c:v>84451.415430107547</c:v>
                </c:pt>
                <c:pt idx="41">
                  <c:v>86494.594835674652</c:v>
                </c:pt>
                <c:pt idx="42">
                  <c:v>88537.774241241787</c:v>
                </c:pt>
                <c:pt idx="43">
                  <c:v>90580.953646808892</c:v>
                </c:pt>
                <c:pt idx="44">
                  <c:v>92624.133052376026</c:v>
                </c:pt>
                <c:pt idx="45">
                  <c:v>94667.312457943131</c:v>
                </c:pt>
                <c:pt idx="46">
                  <c:v>96710.491863510266</c:v>
                </c:pt>
                <c:pt idx="47">
                  <c:v>98753.671269077371</c:v>
                </c:pt>
                <c:pt idx="48">
                  <c:v>100796.85067464449</c:v>
                </c:pt>
                <c:pt idx="49">
                  <c:v>103521.08988206732</c:v>
                </c:pt>
                <c:pt idx="50">
                  <c:v>105564.26928763442</c:v>
                </c:pt>
                <c:pt idx="51">
                  <c:v>107607.44869320154</c:v>
                </c:pt>
                <c:pt idx="52">
                  <c:v>109650.62809876866</c:v>
                </c:pt>
                <c:pt idx="53">
                  <c:v>111693.80750433578</c:v>
                </c:pt>
                <c:pt idx="54">
                  <c:v>113736.98690990287</c:v>
                </c:pt>
                <c:pt idx="55">
                  <c:v>115780.16631547002</c:v>
                </c:pt>
                <c:pt idx="56">
                  <c:v>117823.34572103713</c:v>
                </c:pt>
                <c:pt idx="57">
                  <c:v>119866.52512660425</c:v>
                </c:pt>
                <c:pt idx="58">
                  <c:v>121909.70453217137</c:v>
                </c:pt>
                <c:pt idx="59">
                  <c:v>123952.88393773849</c:v>
                </c:pt>
                <c:pt idx="60">
                  <c:v>125996.06334330562</c:v>
                </c:pt>
                <c:pt idx="61">
                  <c:v>128039.24274887271</c:v>
                </c:pt>
                <c:pt idx="62">
                  <c:v>130082.42215443983</c:v>
                </c:pt>
                <c:pt idx="63">
                  <c:v>132125.60156000694</c:v>
                </c:pt>
                <c:pt idx="64">
                  <c:v>134168.78096557409</c:v>
                </c:pt>
                <c:pt idx="65">
                  <c:v>136211.96037114118</c:v>
                </c:pt>
                <c:pt idx="66">
                  <c:v>138255.13977670833</c:v>
                </c:pt>
                <c:pt idx="67">
                  <c:v>140298.31918227542</c:v>
                </c:pt>
                <c:pt idx="68">
                  <c:v>142341.49858784257</c:v>
                </c:pt>
                <c:pt idx="69">
                  <c:v>144384.67799340968</c:v>
                </c:pt>
                <c:pt idx="70">
                  <c:v>146427.85739897678</c:v>
                </c:pt>
                <c:pt idx="71">
                  <c:v>148471.03680454392</c:v>
                </c:pt>
                <c:pt idx="72">
                  <c:v>150514.21621011102</c:v>
                </c:pt>
                <c:pt idx="73">
                  <c:v>152557.39561567816</c:v>
                </c:pt>
                <c:pt idx="74">
                  <c:v>154600.57502124523</c:v>
                </c:pt>
                <c:pt idx="75">
                  <c:v>156643.75442681237</c:v>
                </c:pt>
                <c:pt idx="76">
                  <c:v>158686.93383237947</c:v>
                </c:pt>
                <c:pt idx="77">
                  <c:v>160730.11323794661</c:v>
                </c:pt>
                <c:pt idx="78">
                  <c:v>162773.29264351373</c:v>
                </c:pt>
                <c:pt idx="79">
                  <c:v>164816.47204908082</c:v>
                </c:pt>
                <c:pt idx="80">
                  <c:v>166859.65145464794</c:v>
                </c:pt>
                <c:pt idx="81">
                  <c:v>168902.83086021509</c:v>
                </c:pt>
                <c:pt idx="82">
                  <c:v>171627.07006763789</c:v>
                </c:pt>
                <c:pt idx="83">
                  <c:v>173670.24947320501</c:v>
                </c:pt>
                <c:pt idx="84">
                  <c:v>175713.42887877216</c:v>
                </c:pt>
                <c:pt idx="85">
                  <c:v>177756.60828433928</c:v>
                </c:pt>
                <c:pt idx="86">
                  <c:v>179799.7876899064</c:v>
                </c:pt>
                <c:pt idx="87">
                  <c:v>181842.96709547349</c:v>
                </c:pt>
                <c:pt idx="88">
                  <c:v>183886.14650104061</c:v>
                </c:pt>
                <c:pt idx="89">
                  <c:v>185929.3259066077</c:v>
                </c:pt>
                <c:pt idx="90">
                  <c:v>187972.50531217482</c:v>
                </c:pt>
                <c:pt idx="91">
                  <c:v>190015.68471774197</c:v>
                </c:pt>
                <c:pt idx="92">
                  <c:v>192058.86412330906</c:v>
                </c:pt>
                <c:pt idx="93">
                  <c:v>194102.04352887618</c:v>
                </c:pt>
                <c:pt idx="94">
                  <c:v>196145.22293444333</c:v>
                </c:pt>
                <c:pt idx="95">
                  <c:v>198188.40234001042</c:v>
                </c:pt>
                <c:pt idx="96">
                  <c:v>200231.58174557754</c:v>
                </c:pt>
                <c:pt idx="97">
                  <c:v>202274.76115114469</c:v>
                </c:pt>
                <c:pt idx="98">
                  <c:v>204317.94055671178</c:v>
                </c:pt>
              </c:numCache>
            </c:numRef>
          </c:xVal>
          <c:yVal>
            <c:numRef>
              <c:f>Foglio2!$G$3:$G$101</c:f>
              <c:numCache>
                <c:formatCode>General</c:formatCode>
                <c:ptCount val="99"/>
                <c:pt idx="0">
                  <c:v>3.3684210526315881</c:v>
                </c:pt>
                <c:pt idx="1">
                  <c:v>-1.2886597938144386</c:v>
                </c:pt>
                <c:pt idx="2">
                  <c:v>1.0869565217391237</c:v>
                </c:pt>
                <c:pt idx="3">
                  <c:v>1.0676156583629828</c:v>
                </c:pt>
                <c:pt idx="4">
                  <c:v>1.0925449871465296</c:v>
                </c:pt>
                <c:pt idx="5">
                  <c:v>0.4405286343612258</c:v>
                </c:pt>
                <c:pt idx="6">
                  <c:v>2.906309751434017</c:v>
                </c:pt>
                <c:pt idx="7">
                  <c:v>2.1806853582554449</c:v>
                </c:pt>
                <c:pt idx="8">
                  <c:v>1.8134715025906893</c:v>
                </c:pt>
                <c:pt idx="9">
                  <c:v>3.0567685589519562</c:v>
                </c:pt>
                <c:pt idx="10">
                  <c:v>2.0833333333333401</c:v>
                </c:pt>
                <c:pt idx="11">
                  <c:v>3.1301482701812038</c:v>
                </c:pt>
                <c:pt idx="12">
                  <c:v>3.2163742690058346</c:v>
                </c:pt>
                <c:pt idx="13">
                  <c:v>3.1047865459249597</c:v>
                </c:pt>
                <c:pt idx="14">
                  <c:v>3.9397450753186467</c:v>
                </c:pt>
                <c:pt idx="15">
                  <c:v>4.3659043659043695</c:v>
                </c:pt>
                <c:pt idx="16">
                  <c:v>4.3601895734597091</c:v>
                </c:pt>
                <c:pt idx="17">
                  <c:v>3.3043478260869406</c:v>
                </c:pt>
                <c:pt idx="18">
                  <c:v>3.1224979983987344</c:v>
                </c:pt>
                <c:pt idx="19">
                  <c:v>3.3039647577092421</c:v>
                </c:pt>
                <c:pt idx="20">
                  <c:v>3.0864197530864113</c:v>
                </c:pt>
                <c:pt idx="21">
                  <c:v>2.1864951768488692</c:v>
                </c:pt>
                <c:pt idx="22">
                  <c:v>1.8181818181817997</c:v>
                </c:pt>
                <c:pt idx="23">
                  <c:v>1.9406392694063881</c:v>
                </c:pt>
                <c:pt idx="24">
                  <c:v>1.8867924528301785</c:v>
                </c:pt>
                <c:pt idx="25">
                  <c:v>1.987767584097861</c:v>
                </c:pt>
                <c:pt idx="26">
                  <c:v>1.2639766650461741</c:v>
                </c:pt>
                <c:pt idx="27">
                  <c:v>0.4627487274410102</c:v>
                </c:pt>
                <c:pt idx="28">
                  <c:v>8.8028169014089469E-2</c:v>
                </c:pt>
                <c:pt idx="29">
                  <c:v>-0.80134964150148624</c:v>
                </c:pt>
                <c:pt idx="30">
                  <c:v>-1.04501607717041</c:v>
                </c:pt>
                <c:pt idx="31">
                  <c:v>-1.1132437619961795</c:v>
                </c:pt>
                <c:pt idx="32">
                  <c:v>-1.7673048600883665</c:v>
                </c:pt>
                <c:pt idx="33">
                  <c:v>-1.4335664335664389</c:v>
                </c:pt>
                <c:pt idx="34">
                  <c:v>-1.274312541918158</c:v>
                </c:pt>
                <c:pt idx="35">
                  <c:v>-1.6129032258064457</c:v>
                </c:pt>
                <c:pt idx="36">
                  <c:v>-1.8518518518518534</c:v>
                </c:pt>
                <c:pt idx="37">
                  <c:v>-2.0771513353115614</c:v>
                </c:pt>
                <c:pt idx="38">
                  <c:v>-1.7142857142856966</c:v>
                </c:pt>
                <c:pt idx="39">
                  <c:v>-1.6438356164383578</c:v>
                </c:pt>
                <c:pt idx="40">
                  <c:v>-1.3192612137203119</c:v>
                </c:pt>
                <c:pt idx="41">
                  <c:v>-1.5267175572519098</c:v>
                </c:pt>
                <c:pt idx="42">
                  <c:v>-1.4705882352941024</c:v>
                </c:pt>
                <c:pt idx="43">
                  <c:v>-1.9002375296912077</c:v>
                </c:pt>
                <c:pt idx="44">
                  <c:v>-1.3698630136986465</c:v>
                </c:pt>
                <c:pt idx="45">
                  <c:v>-1.7699115044247902</c:v>
                </c:pt>
                <c:pt idx="46">
                  <c:v>-1.498929336188443</c:v>
                </c:pt>
                <c:pt idx="47">
                  <c:v>-1.4492753623188463</c:v>
                </c:pt>
                <c:pt idx="48">
                  <c:v>-1.7999999999999881</c:v>
                </c:pt>
                <c:pt idx="49">
                  <c:v>-1.750972762645929</c:v>
                </c:pt>
                <c:pt idx="50">
                  <c:v>-1.5094339622641353</c:v>
                </c:pt>
                <c:pt idx="51">
                  <c:v>-1.8348623853210944</c:v>
                </c:pt>
                <c:pt idx="52">
                  <c:v>-1.9642857142857244</c:v>
                </c:pt>
                <c:pt idx="53">
                  <c:v>-2.2530329289428255</c:v>
                </c:pt>
                <c:pt idx="54">
                  <c:v>-2.6936026936026773</c:v>
                </c:pt>
                <c:pt idx="55">
                  <c:v>-2.2913256955810239</c:v>
                </c:pt>
                <c:pt idx="56">
                  <c:v>-2.0667726550079761</c:v>
                </c:pt>
                <c:pt idx="57">
                  <c:v>-2.4806201550387552</c:v>
                </c:pt>
                <c:pt idx="58">
                  <c:v>-2.2624434389140191</c:v>
                </c:pt>
                <c:pt idx="59">
                  <c:v>-2.0527859237536741</c:v>
                </c:pt>
                <c:pt idx="60">
                  <c:v>-2.0028612303290303</c:v>
                </c:pt>
                <c:pt idx="61">
                  <c:v>-2.3676880222841219</c:v>
                </c:pt>
                <c:pt idx="62">
                  <c:v>-2.0352781546811141</c:v>
                </c:pt>
                <c:pt idx="63">
                  <c:v>-2.9139072847682268</c:v>
                </c:pt>
                <c:pt idx="64">
                  <c:v>-3.3766233766234026</c:v>
                </c:pt>
                <c:pt idx="65">
                  <c:v>-3.2911392405063378</c:v>
                </c:pt>
                <c:pt idx="66">
                  <c:v>-2.5925925925925868</c:v>
                </c:pt>
                <c:pt idx="67">
                  <c:v>-2.8985507246376838</c:v>
                </c:pt>
                <c:pt idx="68">
                  <c:v>-2.826855123674914</c:v>
                </c:pt>
                <c:pt idx="69">
                  <c:v>-2.7681660899654004</c:v>
                </c:pt>
                <c:pt idx="70">
                  <c:v>-3.0474040632054127</c:v>
                </c:pt>
                <c:pt idx="71">
                  <c:v>-3.2044198895027782</c:v>
                </c:pt>
                <c:pt idx="72">
                  <c:v>-3.2467532467532352</c:v>
                </c:pt>
                <c:pt idx="73">
                  <c:v>-3.5031847133757918</c:v>
                </c:pt>
                <c:pt idx="74">
                  <c:v>-3.215767634854763</c:v>
                </c:pt>
                <c:pt idx="75">
                  <c:v>-3.0425963488843841</c:v>
                </c:pt>
                <c:pt idx="76">
                  <c:v>-3.7886340977068875</c:v>
                </c:pt>
                <c:pt idx="77">
                  <c:v>-4.1055718475073091</c:v>
                </c:pt>
                <c:pt idx="78">
                  <c:v>-3.9196940726577449</c:v>
                </c:pt>
                <c:pt idx="79">
                  <c:v>-3.358208955223871</c:v>
                </c:pt>
                <c:pt idx="80">
                  <c:v>-2.8284671532846515</c:v>
                </c:pt>
                <c:pt idx="81">
                  <c:v>-3.5874439461883281</c:v>
                </c:pt>
                <c:pt idx="82">
                  <c:v>-3.0674846625766881</c:v>
                </c:pt>
                <c:pt idx="83">
                  <c:v>-3.4423407917383813</c:v>
                </c:pt>
                <c:pt idx="84">
                  <c:v>-3.5623409669211341</c:v>
                </c:pt>
                <c:pt idx="85">
                  <c:v>-3.5803497085762137</c:v>
                </c:pt>
                <c:pt idx="86">
                  <c:v>-3.0969845150774096</c:v>
                </c:pt>
                <c:pt idx="87">
                  <c:v>-3.6947791164658628</c:v>
                </c:pt>
                <c:pt idx="88">
                  <c:v>-3.4672970843183992</c:v>
                </c:pt>
                <c:pt idx="89">
                  <c:v>-3.6377708978328296</c:v>
                </c:pt>
                <c:pt idx="90">
                  <c:v>-3.9573820395738304</c:v>
                </c:pt>
                <c:pt idx="91">
                  <c:v>-3.9611360239162745</c:v>
                </c:pt>
                <c:pt idx="92">
                  <c:v>-3.6656891495601238</c:v>
                </c:pt>
                <c:pt idx="93">
                  <c:v>-3.8904899135446631</c:v>
                </c:pt>
                <c:pt idx="94">
                  <c:v>-4.3971631205673827</c:v>
                </c:pt>
                <c:pt idx="95">
                  <c:v>-4.192872117400424</c:v>
                </c:pt>
                <c:pt idx="96">
                  <c:v>-4.5298558682223886</c:v>
                </c:pt>
                <c:pt idx="97">
                  <c:v>-4.5392953929539352</c:v>
                </c:pt>
                <c:pt idx="98">
                  <c:v>-5.1367578385590242</c:v>
                </c:pt>
              </c:numCache>
            </c:numRef>
          </c:yVal>
          <c:smooth val="1"/>
        </c:ser>
        <c:dLbls>
          <c:showLegendKey val="0"/>
          <c:showVal val="0"/>
          <c:showCatName val="0"/>
          <c:showSerName val="0"/>
          <c:showPercent val="0"/>
          <c:showBubbleSize val="0"/>
        </c:dLbls>
        <c:axId val="276518128"/>
        <c:axId val="276518912"/>
      </c:scatterChart>
      <c:valAx>
        <c:axId val="27651812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it-IT" dirty="0" smtClean="0"/>
                  <a:t>Numero</a:t>
                </a:r>
                <a:r>
                  <a:rPr lang="it-IT" baseline="0" dirty="0" smtClean="0"/>
                  <a:t> di Re</a:t>
                </a:r>
                <a:endParaRPr lang="it-IT"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276518912"/>
        <c:crossesAt val="-10"/>
        <c:crossBetween val="midCat"/>
      </c:valAx>
      <c:valAx>
        <c:axId val="2765189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it-IT" dirty="0"/>
                  <a:t>Rendimento (%)</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276518128"/>
        <c:crosses val="autoZero"/>
        <c:crossBetween val="midCat"/>
      </c:valAx>
      <c:spPr>
        <a:noFill/>
        <a:ln>
          <a:solidFill>
            <a:schemeClr val="tx1">
              <a:lumMod val="50000"/>
              <a:lumOff val="50000"/>
            </a:schemeClr>
          </a:solid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67263569158149"/>
          <c:y val="5.3945263899304235E-2"/>
          <c:w val="0.75307583971245451"/>
          <c:h val="0.72546764790154084"/>
        </c:manualLayout>
      </c:layout>
      <c:scatterChart>
        <c:scatterStyle val="smoothMarker"/>
        <c:varyColors val="0"/>
        <c:ser>
          <c:idx val="0"/>
          <c:order val="0"/>
          <c:tx>
            <c:v>rend</c:v>
          </c:tx>
          <c:spPr>
            <a:ln w="19050"/>
          </c:spPr>
          <c:marker>
            <c:symbol val="none"/>
          </c:marker>
          <c:xVal>
            <c:numRef>
              <c:f>Foglio1!$D$10:$D$299</c:f>
              <c:numCache>
                <c:formatCode>General</c:formatCode>
                <c:ptCount val="290"/>
                <c:pt idx="0">
                  <c:v>6810.598009885538</c:v>
                </c:pt>
                <c:pt idx="1">
                  <c:v>7491.6578108740914</c:v>
                </c:pt>
                <c:pt idx="2">
                  <c:v>8172.7176118626458</c:v>
                </c:pt>
                <c:pt idx="3">
                  <c:v>8853.7774128511974</c:v>
                </c:pt>
                <c:pt idx="4">
                  <c:v>9534.8372138397535</c:v>
                </c:pt>
                <c:pt idx="5">
                  <c:v>10215.897014828306</c:v>
                </c:pt>
                <c:pt idx="6">
                  <c:v>10965.062795915715</c:v>
                </c:pt>
                <c:pt idx="7">
                  <c:v>11646.12259690427</c:v>
                </c:pt>
                <c:pt idx="8">
                  <c:v>12327.182397892822</c:v>
                </c:pt>
                <c:pt idx="9">
                  <c:v>13008.242198881378</c:v>
                </c:pt>
                <c:pt idx="10">
                  <c:v>13689.301999869929</c:v>
                </c:pt>
                <c:pt idx="11">
                  <c:v>14370.361800858485</c:v>
                </c:pt>
                <c:pt idx="12">
                  <c:v>15051.421601847036</c:v>
                </c:pt>
                <c:pt idx="13">
                  <c:v>15732.48140283559</c:v>
                </c:pt>
                <c:pt idx="14">
                  <c:v>16413.541203824145</c:v>
                </c:pt>
                <c:pt idx="15">
                  <c:v>17094.601004812695</c:v>
                </c:pt>
                <c:pt idx="16">
                  <c:v>17775.660805801253</c:v>
                </c:pt>
                <c:pt idx="17">
                  <c:v>18456.720606789808</c:v>
                </c:pt>
                <c:pt idx="18">
                  <c:v>19137.780407778362</c:v>
                </c:pt>
                <c:pt idx="19">
                  <c:v>19818.840208766916</c:v>
                </c:pt>
                <c:pt idx="20">
                  <c:v>20499.900009755467</c:v>
                </c:pt>
                <c:pt idx="21">
                  <c:v>21180.959810744022</c:v>
                </c:pt>
                <c:pt idx="22">
                  <c:v>21862.019611732576</c:v>
                </c:pt>
                <c:pt idx="23">
                  <c:v>22543.07941272113</c:v>
                </c:pt>
                <c:pt idx="24">
                  <c:v>23224.139213709688</c:v>
                </c:pt>
                <c:pt idx="25">
                  <c:v>23905.199014698239</c:v>
                </c:pt>
                <c:pt idx="26">
                  <c:v>24586.258815686793</c:v>
                </c:pt>
                <c:pt idx="27">
                  <c:v>25267.318616675348</c:v>
                </c:pt>
                <c:pt idx="28">
                  <c:v>25948.378417663898</c:v>
                </c:pt>
                <c:pt idx="29">
                  <c:v>26629.438218652453</c:v>
                </c:pt>
                <c:pt idx="30">
                  <c:v>27310.498019641007</c:v>
                </c:pt>
                <c:pt idx="31">
                  <c:v>27991.557820629558</c:v>
                </c:pt>
                <c:pt idx="32">
                  <c:v>28672.617621618112</c:v>
                </c:pt>
                <c:pt idx="33">
                  <c:v>29353.677422606666</c:v>
                </c:pt>
                <c:pt idx="34">
                  <c:v>30034.737223595224</c:v>
                </c:pt>
                <c:pt idx="35">
                  <c:v>30783.903004682634</c:v>
                </c:pt>
                <c:pt idx="36">
                  <c:v>31464.962805671181</c:v>
                </c:pt>
                <c:pt idx="37">
                  <c:v>32146.022606659735</c:v>
                </c:pt>
                <c:pt idx="38">
                  <c:v>32827.08240764829</c:v>
                </c:pt>
                <c:pt idx="39">
                  <c:v>33508.142208636847</c:v>
                </c:pt>
                <c:pt idx="40">
                  <c:v>34189.202009625391</c:v>
                </c:pt>
                <c:pt idx="41">
                  <c:v>34870.261810613956</c:v>
                </c:pt>
                <c:pt idx="42">
                  <c:v>35551.321611602507</c:v>
                </c:pt>
                <c:pt idx="43">
                  <c:v>36232.381412591058</c:v>
                </c:pt>
                <c:pt idx="44">
                  <c:v>36913.441213579616</c:v>
                </c:pt>
                <c:pt idx="45">
                  <c:v>37594.501014568174</c:v>
                </c:pt>
                <c:pt idx="46">
                  <c:v>38275.560815556724</c:v>
                </c:pt>
                <c:pt idx="47">
                  <c:v>38956.620616545282</c:v>
                </c:pt>
                <c:pt idx="48">
                  <c:v>39637.680417533833</c:v>
                </c:pt>
                <c:pt idx="49">
                  <c:v>40318.740218522384</c:v>
                </c:pt>
                <c:pt idx="50">
                  <c:v>40999.800019510934</c:v>
                </c:pt>
                <c:pt idx="51">
                  <c:v>41680.859820499492</c:v>
                </c:pt>
                <c:pt idx="52">
                  <c:v>42361.919621488043</c:v>
                </c:pt>
                <c:pt idx="53">
                  <c:v>43042.979422476601</c:v>
                </c:pt>
                <c:pt idx="54">
                  <c:v>43724.039223465152</c:v>
                </c:pt>
                <c:pt idx="55">
                  <c:v>44405.099024453695</c:v>
                </c:pt>
                <c:pt idx="56">
                  <c:v>45086.15882544226</c:v>
                </c:pt>
                <c:pt idx="57">
                  <c:v>45767.218626430804</c:v>
                </c:pt>
                <c:pt idx="58">
                  <c:v>46448.278427419376</c:v>
                </c:pt>
                <c:pt idx="59">
                  <c:v>47129.33822840792</c:v>
                </c:pt>
                <c:pt idx="60">
                  <c:v>47810.398029396478</c:v>
                </c:pt>
                <c:pt idx="61">
                  <c:v>48491.457830385029</c:v>
                </c:pt>
                <c:pt idx="62">
                  <c:v>49172.517631373586</c:v>
                </c:pt>
                <c:pt idx="63">
                  <c:v>49853.57743236213</c:v>
                </c:pt>
                <c:pt idx="64">
                  <c:v>50602.743213449554</c:v>
                </c:pt>
                <c:pt idx="65">
                  <c:v>51215.697034339246</c:v>
                </c:pt>
                <c:pt idx="66">
                  <c:v>51964.862815426655</c:v>
                </c:pt>
                <c:pt idx="67">
                  <c:v>52645.922616415206</c:v>
                </c:pt>
                <c:pt idx="68">
                  <c:v>53326.982417403757</c:v>
                </c:pt>
                <c:pt idx="69">
                  <c:v>54008.042218392322</c:v>
                </c:pt>
                <c:pt idx="70">
                  <c:v>54689.102019380865</c:v>
                </c:pt>
                <c:pt idx="71">
                  <c:v>55370.161820369416</c:v>
                </c:pt>
                <c:pt idx="72">
                  <c:v>56051.221621357974</c:v>
                </c:pt>
                <c:pt idx="73">
                  <c:v>56732.281422346525</c:v>
                </c:pt>
                <c:pt idx="74">
                  <c:v>57413.341223335075</c:v>
                </c:pt>
                <c:pt idx="75">
                  <c:v>58094.401024323648</c:v>
                </c:pt>
                <c:pt idx="76">
                  <c:v>58775.460825312191</c:v>
                </c:pt>
                <c:pt idx="77">
                  <c:v>59456.520626300742</c:v>
                </c:pt>
                <c:pt idx="78">
                  <c:v>60137.5804272893</c:v>
                </c:pt>
                <c:pt idx="79">
                  <c:v>60818.640228277851</c:v>
                </c:pt>
                <c:pt idx="80">
                  <c:v>61499.700029266409</c:v>
                </c:pt>
                <c:pt idx="81">
                  <c:v>62180.759830254967</c:v>
                </c:pt>
                <c:pt idx="82">
                  <c:v>62861.81963124351</c:v>
                </c:pt>
                <c:pt idx="83">
                  <c:v>63542.879432232075</c:v>
                </c:pt>
                <c:pt idx="84">
                  <c:v>64223.939233220619</c:v>
                </c:pt>
                <c:pt idx="85">
                  <c:v>64904.999034209177</c:v>
                </c:pt>
                <c:pt idx="86">
                  <c:v>65586.058835197735</c:v>
                </c:pt>
                <c:pt idx="87">
                  <c:v>66267.118636186278</c:v>
                </c:pt>
                <c:pt idx="88">
                  <c:v>66948.178437174836</c:v>
                </c:pt>
                <c:pt idx="89">
                  <c:v>67629.238238163394</c:v>
                </c:pt>
                <c:pt idx="90">
                  <c:v>68105.980098855391</c:v>
                </c:pt>
                <c:pt idx="91">
                  <c:v>68787.039899843934</c:v>
                </c:pt>
                <c:pt idx="92">
                  <c:v>69468.099700832478</c:v>
                </c:pt>
                <c:pt idx="93">
                  <c:v>70149.159501821036</c:v>
                </c:pt>
                <c:pt idx="94">
                  <c:v>70830.219302809579</c:v>
                </c:pt>
                <c:pt idx="95">
                  <c:v>71511.279103798137</c:v>
                </c:pt>
                <c:pt idx="96">
                  <c:v>72192.338904786695</c:v>
                </c:pt>
                <c:pt idx="97">
                  <c:v>72873.398705775267</c:v>
                </c:pt>
                <c:pt idx="98">
                  <c:v>73554.458506763796</c:v>
                </c:pt>
                <c:pt idx="99">
                  <c:v>74235.518307752369</c:v>
                </c:pt>
                <c:pt idx="100">
                  <c:v>74916.578108740912</c:v>
                </c:pt>
                <c:pt idx="101">
                  <c:v>75597.63790972947</c:v>
                </c:pt>
                <c:pt idx="102">
                  <c:v>76278.697710718028</c:v>
                </c:pt>
                <c:pt idx="103">
                  <c:v>76959.757511706572</c:v>
                </c:pt>
                <c:pt idx="104">
                  <c:v>77640.81731269513</c:v>
                </c:pt>
                <c:pt idx="105">
                  <c:v>78321.877113683688</c:v>
                </c:pt>
                <c:pt idx="106">
                  <c:v>79002.936914672231</c:v>
                </c:pt>
                <c:pt idx="107">
                  <c:v>79683.996715660789</c:v>
                </c:pt>
                <c:pt idx="108">
                  <c:v>80365.056516649362</c:v>
                </c:pt>
                <c:pt idx="109">
                  <c:v>81046.11631763789</c:v>
                </c:pt>
                <c:pt idx="110">
                  <c:v>81727.176118626448</c:v>
                </c:pt>
                <c:pt idx="111">
                  <c:v>82408.235919615006</c:v>
                </c:pt>
                <c:pt idx="112">
                  <c:v>83089.295720603564</c:v>
                </c:pt>
                <c:pt idx="113">
                  <c:v>83770.355521592108</c:v>
                </c:pt>
                <c:pt idx="114">
                  <c:v>84451.415322580666</c:v>
                </c:pt>
                <c:pt idx="115">
                  <c:v>85132.475123569224</c:v>
                </c:pt>
                <c:pt idx="116">
                  <c:v>85813.534924557782</c:v>
                </c:pt>
                <c:pt idx="117">
                  <c:v>86494.594725546311</c:v>
                </c:pt>
                <c:pt idx="118">
                  <c:v>87175.654526534883</c:v>
                </c:pt>
                <c:pt idx="119">
                  <c:v>87856.714327523441</c:v>
                </c:pt>
                <c:pt idx="120">
                  <c:v>88537.774128511999</c:v>
                </c:pt>
                <c:pt idx="121">
                  <c:v>89218.833929500528</c:v>
                </c:pt>
                <c:pt idx="122">
                  <c:v>89899.893730489086</c:v>
                </c:pt>
                <c:pt idx="123">
                  <c:v>90580.953531477659</c:v>
                </c:pt>
                <c:pt idx="124">
                  <c:v>91262.013332466217</c:v>
                </c:pt>
                <c:pt idx="125">
                  <c:v>91943.07313345476</c:v>
                </c:pt>
                <c:pt idx="126">
                  <c:v>92624.132934443318</c:v>
                </c:pt>
                <c:pt idx="127">
                  <c:v>93305.192735431876</c:v>
                </c:pt>
                <c:pt idx="128">
                  <c:v>93986.252536420405</c:v>
                </c:pt>
                <c:pt idx="129">
                  <c:v>94667.312337408977</c:v>
                </c:pt>
                <c:pt idx="130">
                  <c:v>95348.372138397535</c:v>
                </c:pt>
                <c:pt idx="131">
                  <c:v>96029.431939386093</c:v>
                </c:pt>
                <c:pt idx="132">
                  <c:v>96710.491740374622</c:v>
                </c:pt>
                <c:pt idx="133">
                  <c:v>97391.55154136318</c:v>
                </c:pt>
                <c:pt idx="134">
                  <c:v>98072.611342351738</c:v>
                </c:pt>
                <c:pt idx="135">
                  <c:v>98753.671143340296</c:v>
                </c:pt>
                <c:pt idx="136">
                  <c:v>99434.73094432884</c:v>
                </c:pt>
                <c:pt idx="137">
                  <c:v>100115.79074531741</c:v>
                </c:pt>
                <c:pt idx="138">
                  <c:v>100796.85054630597</c:v>
                </c:pt>
                <c:pt idx="139">
                  <c:v>101477.91034729451</c:v>
                </c:pt>
                <c:pt idx="140">
                  <c:v>102158.97014828307</c:v>
                </c:pt>
                <c:pt idx="141">
                  <c:v>103521.08975026019</c:v>
                </c:pt>
                <c:pt idx="142">
                  <c:v>104202.14955124872</c:v>
                </c:pt>
                <c:pt idx="143">
                  <c:v>104883.20935223727</c:v>
                </c:pt>
                <c:pt idx="144">
                  <c:v>105564.26915322583</c:v>
                </c:pt>
                <c:pt idx="145">
                  <c:v>106245.32895421439</c:v>
                </c:pt>
                <c:pt idx="146">
                  <c:v>106926.38875520293</c:v>
                </c:pt>
                <c:pt idx="147">
                  <c:v>107607.44855619149</c:v>
                </c:pt>
                <c:pt idx="148">
                  <c:v>108288.50835718004</c:v>
                </c:pt>
                <c:pt idx="149">
                  <c:v>108969.56815816861</c:v>
                </c:pt>
                <c:pt idx="150">
                  <c:v>109650.62795915715</c:v>
                </c:pt>
                <c:pt idx="151">
                  <c:v>110331.68776014572</c:v>
                </c:pt>
                <c:pt idx="152">
                  <c:v>111012.74756113428</c:v>
                </c:pt>
                <c:pt idx="153">
                  <c:v>111693.80736212282</c:v>
                </c:pt>
                <c:pt idx="154">
                  <c:v>112374.86716311137</c:v>
                </c:pt>
                <c:pt idx="155">
                  <c:v>113055.92696409993</c:v>
                </c:pt>
                <c:pt idx="156">
                  <c:v>113736.98676508848</c:v>
                </c:pt>
                <c:pt idx="157">
                  <c:v>114418.04656607704</c:v>
                </c:pt>
                <c:pt idx="158">
                  <c:v>115099.10636706559</c:v>
                </c:pt>
                <c:pt idx="159">
                  <c:v>115780.16616805413</c:v>
                </c:pt>
                <c:pt idx="160">
                  <c:v>116461.22596904269</c:v>
                </c:pt>
                <c:pt idx="161">
                  <c:v>117142.28577003123</c:v>
                </c:pt>
                <c:pt idx="162">
                  <c:v>117823.34557101982</c:v>
                </c:pt>
                <c:pt idx="163">
                  <c:v>118504.40537200838</c:v>
                </c:pt>
                <c:pt idx="164">
                  <c:v>119185.46517299692</c:v>
                </c:pt>
                <c:pt idx="165">
                  <c:v>119866.52497398546</c:v>
                </c:pt>
                <c:pt idx="166">
                  <c:v>120547.58477497402</c:v>
                </c:pt>
                <c:pt idx="167">
                  <c:v>121228.64457596256</c:v>
                </c:pt>
                <c:pt idx="168">
                  <c:v>121909.70437695114</c:v>
                </c:pt>
                <c:pt idx="169">
                  <c:v>122590.76417793968</c:v>
                </c:pt>
                <c:pt idx="170">
                  <c:v>123271.82397892822</c:v>
                </c:pt>
                <c:pt idx="171">
                  <c:v>123952.88377991678</c:v>
                </c:pt>
                <c:pt idx="172">
                  <c:v>124633.94358090534</c:v>
                </c:pt>
                <c:pt idx="173">
                  <c:v>125315.0033818939</c:v>
                </c:pt>
                <c:pt idx="174">
                  <c:v>125996.06318288247</c:v>
                </c:pt>
                <c:pt idx="175">
                  <c:v>126677.12298387101</c:v>
                </c:pt>
                <c:pt idx="176">
                  <c:v>127358.18278485956</c:v>
                </c:pt>
                <c:pt idx="177">
                  <c:v>128039.2425858481</c:v>
                </c:pt>
                <c:pt idx="178">
                  <c:v>128720.30238683666</c:v>
                </c:pt>
                <c:pt idx="179">
                  <c:v>129401.36218782523</c:v>
                </c:pt>
                <c:pt idx="180">
                  <c:v>130082.42198881376</c:v>
                </c:pt>
                <c:pt idx="181">
                  <c:v>130763.48178980233</c:v>
                </c:pt>
                <c:pt idx="182">
                  <c:v>131444.54159079088</c:v>
                </c:pt>
                <c:pt idx="183">
                  <c:v>132125.6013917794</c:v>
                </c:pt>
                <c:pt idx="184">
                  <c:v>132806.66119276799</c:v>
                </c:pt>
                <c:pt idx="185">
                  <c:v>133487.72099375655</c:v>
                </c:pt>
                <c:pt idx="186">
                  <c:v>134168.78079474508</c:v>
                </c:pt>
                <c:pt idx="187">
                  <c:v>134849.84059573367</c:v>
                </c:pt>
                <c:pt idx="188">
                  <c:v>135530.90039672219</c:v>
                </c:pt>
                <c:pt idx="189">
                  <c:v>136211.96019771078</c:v>
                </c:pt>
                <c:pt idx="190">
                  <c:v>136893.01999869934</c:v>
                </c:pt>
                <c:pt idx="191">
                  <c:v>137574.07979968787</c:v>
                </c:pt>
                <c:pt idx="192">
                  <c:v>138255.13960067643</c:v>
                </c:pt>
                <c:pt idx="193">
                  <c:v>138936.19940166496</c:v>
                </c:pt>
                <c:pt idx="194">
                  <c:v>139617.25920265351</c:v>
                </c:pt>
                <c:pt idx="195">
                  <c:v>140298.31900364207</c:v>
                </c:pt>
                <c:pt idx="196">
                  <c:v>140979.37880463063</c:v>
                </c:pt>
                <c:pt idx="197">
                  <c:v>141660.43860561916</c:v>
                </c:pt>
                <c:pt idx="198">
                  <c:v>142341.49840660774</c:v>
                </c:pt>
                <c:pt idx="199">
                  <c:v>143022.55820759627</c:v>
                </c:pt>
                <c:pt idx="200">
                  <c:v>143703.61800858486</c:v>
                </c:pt>
                <c:pt idx="201">
                  <c:v>144384.67780957339</c:v>
                </c:pt>
                <c:pt idx="202">
                  <c:v>145065.73761056195</c:v>
                </c:pt>
                <c:pt idx="203">
                  <c:v>145746.79741155053</c:v>
                </c:pt>
                <c:pt idx="204">
                  <c:v>146427.85721253906</c:v>
                </c:pt>
                <c:pt idx="205">
                  <c:v>147108.91701352759</c:v>
                </c:pt>
                <c:pt idx="206">
                  <c:v>147789.97681451618</c:v>
                </c:pt>
                <c:pt idx="207">
                  <c:v>148471.03661550474</c:v>
                </c:pt>
                <c:pt idx="208">
                  <c:v>149152.09641649327</c:v>
                </c:pt>
                <c:pt idx="209">
                  <c:v>149833.15621748182</c:v>
                </c:pt>
                <c:pt idx="210">
                  <c:v>150514.21601847038</c:v>
                </c:pt>
                <c:pt idx="211">
                  <c:v>151195.27581945894</c:v>
                </c:pt>
                <c:pt idx="212">
                  <c:v>151876.33562044747</c:v>
                </c:pt>
                <c:pt idx="213">
                  <c:v>152557.39542143606</c:v>
                </c:pt>
                <c:pt idx="214">
                  <c:v>153238.45522242461</c:v>
                </c:pt>
                <c:pt idx="215">
                  <c:v>153919.51502341314</c:v>
                </c:pt>
                <c:pt idx="216">
                  <c:v>154600.5748244017</c:v>
                </c:pt>
                <c:pt idx="217">
                  <c:v>155281.63462539026</c:v>
                </c:pt>
                <c:pt idx="218">
                  <c:v>155962.69442637879</c:v>
                </c:pt>
                <c:pt idx="219">
                  <c:v>156643.75422736738</c:v>
                </c:pt>
                <c:pt idx="220">
                  <c:v>157324.81402835593</c:v>
                </c:pt>
                <c:pt idx="221">
                  <c:v>158005.87382934446</c:v>
                </c:pt>
                <c:pt idx="222">
                  <c:v>158686.93363033302</c:v>
                </c:pt>
                <c:pt idx="223">
                  <c:v>159367.99343132158</c:v>
                </c:pt>
                <c:pt idx="224">
                  <c:v>160049.05323231014</c:v>
                </c:pt>
                <c:pt idx="225">
                  <c:v>160730.11303329872</c:v>
                </c:pt>
                <c:pt idx="226">
                  <c:v>161411.17283428725</c:v>
                </c:pt>
                <c:pt idx="227">
                  <c:v>162092.23263527578</c:v>
                </c:pt>
                <c:pt idx="228">
                  <c:v>162773.29243626437</c:v>
                </c:pt>
                <c:pt idx="229">
                  <c:v>163454.3522372529</c:v>
                </c:pt>
                <c:pt idx="230">
                  <c:v>164135.41203824148</c:v>
                </c:pt>
                <c:pt idx="231">
                  <c:v>164816.47183923001</c:v>
                </c:pt>
                <c:pt idx="232">
                  <c:v>165497.53164021857</c:v>
                </c:pt>
                <c:pt idx="233">
                  <c:v>166178.59144120713</c:v>
                </c:pt>
                <c:pt idx="234">
                  <c:v>166859.65124219569</c:v>
                </c:pt>
                <c:pt idx="235">
                  <c:v>167540.71104318422</c:v>
                </c:pt>
                <c:pt idx="236">
                  <c:v>168221.77084417277</c:v>
                </c:pt>
                <c:pt idx="237">
                  <c:v>168902.83064516133</c:v>
                </c:pt>
                <c:pt idx="238">
                  <c:v>169583.89044614989</c:v>
                </c:pt>
                <c:pt idx="239">
                  <c:v>170264.95024713845</c:v>
                </c:pt>
                <c:pt idx="240">
                  <c:v>170946.01004812698</c:v>
                </c:pt>
                <c:pt idx="241">
                  <c:v>171627.06984911556</c:v>
                </c:pt>
                <c:pt idx="242">
                  <c:v>172308.12965010412</c:v>
                </c:pt>
                <c:pt idx="243">
                  <c:v>172989.18945109262</c:v>
                </c:pt>
                <c:pt idx="244">
                  <c:v>173670.24925208121</c:v>
                </c:pt>
                <c:pt idx="245">
                  <c:v>174351.30905306977</c:v>
                </c:pt>
                <c:pt idx="246">
                  <c:v>175032.3688540583</c:v>
                </c:pt>
                <c:pt idx="247">
                  <c:v>175713.42865504688</c:v>
                </c:pt>
                <c:pt idx="248">
                  <c:v>176394.48845603544</c:v>
                </c:pt>
                <c:pt idx="249">
                  <c:v>177075.548257024</c:v>
                </c:pt>
                <c:pt idx="250">
                  <c:v>177756.60805801256</c:v>
                </c:pt>
                <c:pt idx="251">
                  <c:v>178437.66785900106</c:v>
                </c:pt>
                <c:pt idx="252">
                  <c:v>179118.72765998964</c:v>
                </c:pt>
                <c:pt idx="253">
                  <c:v>179799.78746097817</c:v>
                </c:pt>
                <c:pt idx="254">
                  <c:v>180480.84726196673</c:v>
                </c:pt>
                <c:pt idx="255">
                  <c:v>181161.90706295532</c:v>
                </c:pt>
                <c:pt idx="256">
                  <c:v>181842.96686394388</c:v>
                </c:pt>
                <c:pt idx="257">
                  <c:v>182524.02666493243</c:v>
                </c:pt>
                <c:pt idx="258">
                  <c:v>183205.08646592096</c:v>
                </c:pt>
                <c:pt idx="259">
                  <c:v>183886.14626690952</c:v>
                </c:pt>
                <c:pt idx="260">
                  <c:v>184567.20606789808</c:v>
                </c:pt>
                <c:pt idx="261">
                  <c:v>185248.26586888664</c:v>
                </c:pt>
                <c:pt idx="262">
                  <c:v>185929.32566987516</c:v>
                </c:pt>
                <c:pt idx="263">
                  <c:v>186610.38547086375</c:v>
                </c:pt>
                <c:pt idx="264">
                  <c:v>187291.44527185225</c:v>
                </c:pt>
                <c:pt idx="265">
                  <c:v>187972.50507284081</c:v>
                </c:pt>
                <c:pt idx="266">
                  <c:v>188653.56487382937</c:v>
                </c:pt>
                <c:pt idx="267">
                  <c:v>189334.62467481795</c:v>
                </c:pt>
                <c:pt idx="268">
                  <c:v>190015.68447580651</c:v>
                </c:pt>
                <c:pt idx="269">
                  <c:v>190696.74427679507</c:v>
                </c:pt>
                <c:pt idx="270">
                  <c:v>191377.80407778363</c:v>
                </c:pt>
                <c:pt idx="271">
                  <c:v>192058.86387877219</c:v>
                </c:pt>
                <c:pt idx="272">
                  <c:v>192739.92367976074</c:v>
                </c:pt>
                <c:pt idx="273">
                  <c:v>193420.98348074924</c:v>
                </c:pt>
                <c:pt idx="274">
                  <c:v>194102.04328173783</c:v>
                </c:pt>
                <c:pt idx="275">
                  <c:v>194783.10308272636</c:v>
                </c:pt>
                <c:pt idx="276">
                  <c:v>195464.16288371492</c:v>
                </c:pt>
                <c:pt idx="277">
                  <c:v>196145.22268470348</c:v>
                </c:pt>
                <c:pt idx="278">
                  <c:v>196826.28248569206</c:v>
                </c:pt>
                <c:pt idx="279">
                  <c:v>197507.34228668059</c:v>
                </c:pt>
                <c:pt idx="280">
                  <c:v>198188.40208766915</c:v>
                </c:pt>
                <c:pt idx="281">
                  <c:v>198869.46188865768</c:v>
                </c:pt>
                <c:pt idx="282">
                  <c:v>199550.52168964627</c:v>
                </c:pt>
                <c:pt idx="283">
                  <c:v>200231.58149063482</c:v>
                </c:pt>
                <c:pt idx="284">
                  <c:v>200912.64129162335</c:v>
                </c:pt>
                <c:pt idx="285">
                  <c:v>201593.70109261194</c:v>
                </c:pt>
                <c:pt idx="286">
                  <c:v>202274.76089360044</c:v>
                </c:pt>
                <c:pt idx="287">
                  <c:v>202955.82069458903</c:v>
                </c:pt>
                <c:pt idx="288">
                  <c:v>203636.88049557756</c:v>
                </c:pt>
                <c:pt idx="289">
                  <c:v>204317.94029656614</c:v>
                </c:pt>
              </c:numCache>
            </c:numRef>
          </c:xVal>
          <c:yVal>
            <c:numRef>
              <c:f>Foglio1!$E$10:$E$299</c:f>
              <c:numCache>
                <c:formatCode>General</c:formatCode>
                <c:ptCount val="290"/>
                <c:pt idx="0">
                  <c:v>11.091830604730921</c:v>
                </c:pt>
                <c:pt idx="1">
                  <c:v>10.875159173436847</c:v>
                </c:pt>
                <c:pt idx="2">
                  <c:v>10.975503812616438</c:v>
                </c:pt>
                <c:pt idx="3">
                  <c:v>10.269430629085118</c:v>
                </c:pt>
                <c:pt idx="4">
                  <c:v>8.9168464509947736</c:v>
                </c:pt>
                <c:pt idx="5">
                  <c:v>8.0711008385674265</c:v>
                </c:pt>
                <c:pt idx="6">
                  <c:v>8.5963118078193492</c:v>
                </c:pt>
                <c:pt idx="7">
                  <c:v>8.0225934166180455</c:v>
                </c:pt>
                <c:pt idx="8">
                  <c:v>6.7998014408572169</c:v>
                </c:pt>
                <c:pt idx="9">
                  <c:v>6.5745020753689261</c:v>
                </c:pt>
                <c:pt idx="10">
                  <c:v>7.0609678567785279</c:v>
                </c:pt>
                <c:pt idx="11">
                  <c:v>7.2924161414320317</c:v>
                </c:pt>
                <c:pt idx="12">
                  <c:v>6.2004162040916198</c:v>
                </c:pt>
                <c:pt idx="13">
                  <c:v>6.258730554888885</c:v>
                </c:pt>
                <c:pt idx="14">
                  <c:v>6.5249262999244131</c:v>
                </c:pt>
                <c:pt idx="15">
                  <c:v>6.0946430755235417</c:v>
                </c:pt>
                <c:pt idx="16">
                  <c:v>5.3360366026313528</c:v>
                </c:pt>
                <c:pt idx="17">
                  <c:v>5.4708433163854364</c:v>
                </c:pt>
                <c:pt idx="18">
                  <c:v>5.513035355072291</c:v>
                </c:pt>
                <c:pt idx="19">
                  <c:v>5.600364789770147</c:v>
                </c:pt>
                <c:pt idx="20">
                  <c:v>4.7852072660865135</c:v>
                </c:pt>
                <c:pt idx="21">
                  <c:v>4.5761272182967909</c:v>
                </c:pt>
                <c:pt idx="22">
                  <c:v>4.9729526151221881</c:v>
                </c:pt>
                <c:pt idx="23">
                  <c:v>4.4404850826546545</c:v>
                </c:pt>
                <c:pt idx="24">
                  <c:v>4.2778473950668658</c:v>
                </c:pt>
                <c:pt idx="25">
                  <c:v>3.9448389480233312</c:v>
                </c:pt>
                <c:pt idx="26">
                  <c:v>3.9590510935557037</c:v>
                </c:pt>
                <c:pt idx="27">
                  <c:v>3.9575127976798741</c:v>
                </c:pt>
                <c:pt idx="28">
                  <c:v>3.6650527174134564</c:v>
                </c:pt>
                <c:pt idx="29">
                  <c:v>4.3121115409428681</c:v>
                </c:pt>
                <c:pt idx="30">
                  <c:v>3.5228362605734418</c:v>
                </c:pt>
                <c:pt idx="31">
                  <c:v>4.0984422802183911</c:v>
                </c:pt>
                <c:pt idx="32">
                  <c:v>3.667748049120934</c:v>
                </c:pt>
                <c:pt idx="33">
                  <c:v>3.5802943481390979</c:v>
                </c:pt>
                <c:pt idx="34">
                  <c:v>3.4152313518348207</c:v>
                </c:pt>
                <c:pt idx="35">
                  <c:v>3.0281509533323767</c:v>
                </c:pt>
                <c:pt idx="36">
                  <c:v>3.1069673471422892</c:v>
                </c:pt>
                <c:pt idx="37">
                  <c:v>2.8315857943884737</c:v>
                </c:pt>
                <c:pt idx="38">
                  <c:v>2.7423377671454685</c:v>
                </c:pt>
                <c:pt idx="39">
                  <c:v>2.4556144901554315</c:v>
                </c:pt>
                <c:pt idx="40">
                  <c:v>2.7127510054163668</c:v>
                </c:pt>
                <c:pt idx="41">
                  <c:v>2.5270479427082382</c:v>
                </c:pt>
                <c:pt idx="42">
                  <c:v>2.047621680490737</c:v>
                </c:pt>
                <c:pt idx="43">
                  <c:v>2.1960047358505368</c:v>
                </c:pt>
                <c:pt idx="44">
                  <c:v>2.3821563620691326</c:v>
                </c:pt>
                <c:pt idx="45">
                  <c:v>2.2052293702601076</c:v>
                </c:pt>
                <c:pt idx="46">
                  <c:v>1.7962396509371334</c:v>
                </c:pt>
                <c:pt idx="47">
                  <c:v>1.8159813826353866</c:v>
                </c:pt>
                <c:pt idx="48">
                  <c:v>1.7712986301778351</c:v>
                </c:pt>
                <c:pt idx="49">
                  <c:v>1.7570382586095936</c:v>
                </c:pt>
                <c:pt idx="50">
                  <c:v>1.8163009761173388</c:v>
                </c:pt>
                <c:pt idx="51">
                  <c:v>1.9678868373220724</c:v>
                </c:pt>
                <c:pt idx="52">
                  <c:v>1.796079275123069</c:v>
                </c:pt>
                <c:pt idx="53">
                  <c:v>1.1965525392326961</c:v>
                </c:pt>
                <c:pt idx="54">
                  <c:v>1.6585987438531584</c:v>
                </c:pt>
                <c:pt idx="55">
                  <c:v>1.102482688849479</c:v>
                </c:pt>
                <c:pt idx="56">
                  <c:v>0.86701014734245441</c:v>
                </c:pt>
                <c:pt idx="57">
                  <c:v>0.73919059847027579</c:v>
                </c:pt>
                <c:pt idx="58">
                  <c:v>0.88292968237654634</c:v>
                </c:pt>
                <c:pt idx="59">
                  <c:v>1.1152744626373099</c:v>
                </c:pt>
                <c:pt idx="60">
                  <c:v>1.0895284325369143</c:v>
                </c:pt>
                <c:pt idx="61">
                  <c:v>0.94103432021807365</c:v>
                </c:pt>
                <c:pt idx="62">
                  <c:v>0.80993073198175047</c:v>
                </c:pt>
                <c:pt idx="63">
                  <c:v>0.81640525161416466</c:v>
                </c:pt>
                <c:pt idx="64">
                  <c:v>0.76717599559814065</c:v>
                </c:pt>
                <c:pt idx="65">
                  <c:v>0.97197837708346979</c:v>
                </c:pt>
                <c:pt idx="66">
                  <c:v>0.40444460676287775</c:v>
                </c:pt>
                <c:pt idx="67">
                  <c:v>0.72519974378729968</c:v>
                </c:pt>
                <c:pt idx="68">
                  <c:v>0.89626172940510518</c:v>
                </c:pt>
                <c:pt idx="69">
                  <c:v>0.77589135903473461</c:v>
                </c:pt>
                <c:pt idx="70">
                  <c:v>0.82993205940220893</c:v>
                </c:pt>
                <c:pt idx="71">
                  <c:v>0.89546167833959334</c:v>
                </c:pt>
                <c:pt idx="72">
                  <c:v>1.0967232853446001</c:v>
                </c:pt>
                <c:pt idx="73">
                  <c:v>1.1427081709217368</c:v>
                </c:pt>
                <c:pt idx="74">
                  <c:v>1.1668210190509818</c:v>
                </c:pt>
                <c:pt idx="75">
                  <c:v>1.2028306085612319</c:v>
                </c:pt>
                <c:pt idx="76">
                  <c:v>1.0936307315252722</c:v>
                </c:pt>
                <c:pt idx="77">
                  <c:v>0.7846079226119812</c:v>
                </c:pt>
                <c:pt idx="78">
                  <c:v>1.0909914546948272</c:v>
                </c:pt>
                <c:pt idx="79">
                  <c:v>0.88165283089635438</c:v>
                </c:pt>
                <c:pt idx="80">
                  <c:v>0.65793918436391585</c:v>
                </c:pt>
                <c:pt idx="81">
                  <c:v>0.54785552077959165</c:v>
                </c:pt>
                <c:pt idx="82">
                  <c:v>0.33966755560149475</c:v>
                </c:pt>
                <c:pt idx="83">
                  <c:v>0.14151144714157202</c:v>
                </c:pt>
                <c:pt idx="84">
                  <c:v>-0.21569886726710749</c:v>
                </c:pt>
                <c:pt idx="85">
                  <c:v>-0.52413001435394657</c:v>
                </c:pt>
                <c:pt idx="86">
                  <c:v>-0.61807965734530335</c:v>
                </c:pt>
                <c:pt idx="87">
                  <c:v>-0.67345064294884704</c:v>
                </c:pt>
                <c:pt idx="88">
                  <c:v>-0.48328826137552766</c:v>
                </c:pt>
                <c:pt idx="89">
                  <c:v>-0.23538474492077421</c:v>
                </c:pt>
                <c:pt idx="90">
                  <c:v>-0.3599600517762403</c:v>
                </c:pt>
                <c:pt idx="91">
                  <c:v>-2.3760167895695673E-2</c:v>
                </c:pt>
                <c:pt idx="92">
                  <c:v>1.9324775197390398E-2</c:v>
                </c:pt>
                <c:pt idx="93">
                  <c:v>-9.0563330014109458E-3</c:v>
                </c:pt>
                <c:pt idx="94">
                  <c:v>-0.43287102717441167</c:v>
                </c:pt>
                <c:pt idx="95">
                  <c:v>-0.6674947912099406</c:v>
                </c:pt>
                <c:pt idx="96">
                  <c:v>-0.56212071323312285</c:v>
                </c:pt>
                <c:pt idx="97">
                  <c:v>-1.1121180506136383</c:v>
                </c:pt>
                <c:pt idx="98">
                  <c:v>-1.3757187595203995</c:v>
                </c:pt>
                <c:pt idx="99">
                  <c:v>-1.4462876533723754</c:v>
                </c:pt>
                <c:pt idx="100">
                  <c:v>-1.5759172830020052</c:v>
                </c:pt>
                <c:pt idx="101">
                  <c:v>-1.7155488932218506</c:v>
                </c:pt>
                <c:pt idx="102">
                  <c:v>-2.1659993436722984</c:v>
                </c:pt>
                <c:pt idx="103">
                  <c:v>-1.9802153636405302</c:v>
                </c:pt>
                <c:pt idx="104">
                  <c:v>-1.9556050272992669</c:v>
                </c:pt>
                <c:pt idx="105">
                  <c:v>-2.2360666483405987</c:v>
                </c:pt>
                <c:pt idx="106">
                  <c:v>-2.05800397027792</c:v>
                </c:pt>
                <c:pt idx="107">
                  <c:v>-1.8950296896565806</c:v>
                </c:pt>
                <c:pt idx="108">
                  <c:v>-1.8612459058728001</c:v>
                </c:pt>
                <c:pt idx="109">
                  <c:v>-1.5662606551353369</c:v>
                </c:pt>
                <c:pt idx="110">
                  <c:v>-1.2764055826715683</c:v>
                </c:pt>
                <c:pt idx="111">
                  <c:v>-1.1061732385261809</c:v>
                </c:pt>
                <c:pt idx="112">
                  <c:v>-0.95250654942642055</c:v>
                </c:pt>
                <c:pt idx="113">
                  <c:v>-0.94164949342572557</c:v>
                </c:pt>
                <c:pt idx="114">
                  <c:v>-0.65318795496418691</c:v>
                </c:pt>
                <c:pt idx="115">
                  <c:v>-0.77850123817220707</c:v>
                </c:pt>
                <c:pt idx="116">
                  <c:v>-0.77850123817220707</c:v>
                </c:pt>
                <c:pt idx="117">
                  <c:v>-0.76086455386885599</c:v>
                </c:pt>
                <c:pt idx="118">
                  <c:v>-0.75128545928487345</c:v>
                </c:pt>
                <c:pt idx="119">
                  <c:v>-0.74285943973650814</c:v>
                </c:pt>
                <c:pt idx="120">
                  <c:v>-0.8527495496266182</c:v>
                </c:pt>
                <c:pt idx="121">
                  <c:v>-0.72743626641859793</c:v>
                </c:pt>
                <c:pt idx="122">
                  <c:v>-0.84317700715933874</c:v>
                </c:pt>
                <c:pt idx="123">
                  <c:v>-0.71041867805397763</c:v>
                </c:pt>
                <c:pt idx="124">
                  <c:v>-0.70214286164469153</c:v>
                </c:pt>
                <c:pt idx="125">
                  <c:v>-0.69322673805100743</c:v>
                </c:pt>
                <c:pt idx="126">
                  <c:v>-0.67735372217799161</c:v>
                </c:pt>
                <c:pt idx="127">
                  <c:v>-0.89665196779202683</c:v>
                </c:pt>
                <c:pt idx="128">
                  <c:v>-0.88913633527639435</c:v>
                </c:pt>
                <c:pt idx="129">
                  <c:v>-0.98865629781005548</c:v>
                </c:pt>
                <c:pt idx="130">
                  <c:v>-1.087591838055878</c:v>
                </c:pt>
                <c:pt idx="131">
                  <c:v>-1.2921907109921904</c:v>
                </c:pt>
                <c:pt idx="132">
                  <c:v>-1.1734881575070284</c:v>
                </c:pt>
                <c:pt idx="133">
                  <c:v>-1.2628318872016329</c:v>
                </c:pt>
                <c:pt idx="134">
                  <c:v>-1.7718907295938067</c:v>
                </c:pt>
                <c:pt idx="135">
                  <c:v>-2.0663455972194065</c:v>
                </c:pt>
                <c:pt idx="136">
                  <c:v>-2.356039404294842</c:v>
                </c:pt>
                <c:pt idx="137">
                  <c:v>-2.4364091049177077</c:v>
                </c:pt>
                <c:pt idx="138">
                  <c:v>-2.6252870969993611</c:v>
                </c:pt>
                <c:pt idx="139">
                  <c:v>-2.7042420209155278</c:v>
                </c:pt>
                <c:pt idx="140">
                  <c:v>-2.4700998327503529</c:v>
                </c:pt>
                <c:pt idx="141">
                  <c:v>-2.6286364181162067</c:v>
                </c:pt>
                <c:pt idx="142">
                  <c:v>-2.5011602211936852</c:v>
                </c:pt>
                <c:pt idx="143">
                  <c:v>-2.6629940422453835</c:v>
                </c:pt>
                <c:pt idx="144">
                  <c:v>-2.8284718393021282</c:v>
                </c:pt>
                <c:pt idx="145">
                  <c:v>-2.9873230275090137</c:v>
                </c:pt>
                <c:pt idx="146">
                  <c:v>-3.2382392360713972</c:v>
                </c:pt>
                <c:pt idx="147">
                  <c:v>-3.2884184475409293</c:v>
                </c:pt>
                <c:pt idx="148">
                  <c:v>-3.7117589527604693</c:v>
                </c:pt>
                <c:pt idx="149">
                  <c:v>-3.9467505285341686</c:v>
                </c:pt>
                <c:pt idx="150">
                  <c:v>-4.2742153847948359</c:v>
                </c:pt>
                <c:pt idx="151">
                  <c:v>-4.6876276813072986</c:v>
                </c:pt>
                <c:pt idx="152">
                  <c:v>-4.9126762395024306</c:v>
                </c:pt>
                <c:pt idx="153">
                  <c:v>-5.0461704974206532</c:v>
                </c:pt>
                <c:pt idx="154">
                  <c:v>-5.0943218456584018</c:v>
                </c:pt>
                <c:pt idx="155">
                  <c:v>-5.2173377186742727</c:v>
                </c:pt>
                <c:pt idx="156">
                  <c:v>-5.3441035405248831</c:v>
                </c:pt>
                <c:pt idx="157">
                  <c:v>-5.2012366206330158</c:v>
                </c:pt>
                <c:pt idx="158">
                  <c:v>-5.2364390345128271</c:v>
                </c:pt>
                <c:pt idx="159">
                  <c:v>-5.2675091548686597</c:v>
                </c:pt>
                <c:pt idx="160">
                  <c:v>-5.4581680818353648</c:v>
                </c:pt>
                <c:pt idx="161">
                  <c:v>-5.5732474469147304</c:v>
                </c:pt>
                <c:pt idx="162">
                  <c:v>-5.600108447078231</c:v>
                </c:pt>
                <c:pt idx="163">
                  <c:v>-5.7862014027790281</c:v>
                </c:pt>
                <c:pt idx="164">
                  <c:v>-5.8051344688220157</c:v>
                </c:pt>
                <c:pt idx="165">
                  <c:v>-5.9085726972602437</c:v>
                </c:pt>
                <c:pt idx="166">
                  <c:v>-5.6940126526317494</c:v>
                </c:pt>
                <c:pt idx="167">
                  <c:v>-5.5551237637428601</c:v>
                </c:pt>
                <c:pt idx="168">
                  <c:v>-5.6486050051737466</c:v>
                </c:pt>
                <c:pt idx="169">
                  <c:v>-5.6689103982861591</c:v>
                </c:pt>
                <c:pt idx="170">
                  <c:v>-5.7657693992547481</c:v>
                </c:pt>
                <c:pt idx="171">
                  <c:v>-6.0021852822223591</c:v>
                </c:pt>
                <c:pt idx="172">
                  <c:v>-6.3908889220470755</c:v>
                </c:pt>
                <c:pt idx="173">
                  <c:v>-7.1292374529488001</c:v>
                </c:pt>
                <c:pt idx="174">
                  <c:v>-7.5092184538987539</c:v>
                </c:pt>
                <c:pt idx="175">
                  <c:v>-8.0199967944502699</c:v>
                </c:pt>
                <c:pt idx="176">
                  <c:v>-9.0322109865807771</c:v>
                </c:pt>
                <c:pt idx="177">
                  <c:v>-9.4015413628863982</c:v>
                </c:pt>
                <c:pt idx="178">
                  <c:v>-10.171589469000079</c:v>
                </c:pt>
                <c:pt idx="179">
                  <c:v>-10.767104443014489</c:v>
                </c:pt>
                <c:pt idx="180">
                  <c:v>-11.496576001565074</c:v>
                </c:pt>
                <c:pt idx="181">
                  <c:v>-11.495739181481396</c:v>
                </c:pt>
                <c:pt idx="182">
                  <c:v>-11.054451647234066</c:v>
                </c:pt>
                <c:pt idx="183">
                  <c:v>-10.705686968471831</c:v>
                </c:pt>
                <c:pt idx="184">
                  <c:v>-10.081401798818762</c:v>
                </c:pt>
                <c:pt idx="185">
                  <c:v>-9.3872482008539144</c:v>
                </c:pt>
                <c:pt idx="186">
                  <c:v>-9.0901309787849787</c:v>
                </c:pt>
                <c:pt idx="187">
                  <c:v>-9.569376261803848</c:v>
                </c:pt>
                <c:pt idx="188">
                  <c:v>-9.6737418522466232</c:v>
                </c:pt>
                <c:pt idx="189">
                  <c:v>-11.043852085394606</c:v>
                </c:pt>
                <c:pt idx="190">
                  <c:v>-11.962785693335336</c:v>
                </c:pt>
                <c:pt idx="191">
                  <c:v>-12.924135918466078</c:v>
                </c:pt>
                <c:pt idx="192">
                  <c:v>-14.352079476180629</c:v>
                </c:pt>
                <c:pt idx="193">
                  <c:v>-14.967935746327827</c:v>
                </c:pt>
                <c:pt idx="194">
                  <c:v>-16.722637387070495</c:v>
                </c:pt>
                <c:pt idx="195">
                  <c:v>-16.888474866340811</c:v>
                </c:pt>
                <c:pt idx="196">
                  <c:v>-18.838304223789315</c:v>
                </c:pt>
                <c:pt idx="197">
                  <c:v>-21.048219701463385</c:v>
                </c:pt>
                <c:pt idx="198">
                  <c:v>-21.466380548689973</c:v>
                </c:pt>
                <c:pt idx="199">
                  <c:v>-22.918405432305516</c:v>
                </c:pt>
                <c:pt idx="200">
                  <c:v>-22.993049762160823</c:v>
                </c:pt>
                <c:pt idx="201">
                  <c:v>-23.762569281680342</c:v>
                </c:pt>
                <c:pt idx="202">
                  <c:v>-23.060707101890191</c:v>
                </c:pt>
                <c:pt idx="203">
                  <c:v>-22.690207682610282</c:v>
                </c:pt>
                <c:pt idx="204">
                  <c:v>-23.784798110511208</c:v>
                </c:pt>
                <c:pt idx="205">
                  <c:v>-24.159783884950723</c:v>
                </c:pt>
                <c:pt idx="206">
                  <c:v>-25.368171691756398</c:v>
                </c:pt>
                <c:pt idx="207">
                  <c:v>-26.498293749297812</c:v>
                </c:pt>
                <c:pt idx="208">
                  <c:v>-27.729077320685409</c:v>
                </c:pt>
                <c:pt idx="209">
                  <c:v>-27.695107044676917</c:v>
                </c:pt>
                <c:pt idx="210">
                  <c:v>-27.641489695560299</c:v>
                </c:pt>
                <c:pt idx="211">
                  <c:v>-28.636777903626392</c:v>
                </c:pt>
                <c:pt idx="212">
                  <c:v>-29.121984201129106</c:v>
                </c:pt>
                <c:pt idx="213">
                  <c:v>-29.552923979417329</c:v>
                </c:pt>
                <c:pt idx="214">
                  <c:v>-30.183265859759207</c:v>
                </c:pt>
                <c:pt idx="215">
                  <c:v>-31.371707680483151</c:v>
                </c:pt>
                <c:pt idx="216">
                  <c:v>-32.465581030883783</c:v>
                </c:pt>
                <c:pt idx="217">
                  <c:v>-33.28994767986967</c:v>
                </c:pt>
                <c:pt idx="218">
                  <c:v>-34.350271062954249</c:v>
                </c:pt>
                <c:pt idx="219">
                  <c:v>-35.491911929827317</c:v>
                </c:pt>
                <c:pt idx="220">
                  <c:v>-36.351151019154898</c:v>
                </c:pt>
                <c:pt idx="221">
                  <c:v>-37.402185865786542</c:v>
                </c:pt>
                <c:pt idx="222">
                  <c:v>-38.214048215872545</c:v>
                </c:pt>
                <c:pt idx="223">
                  <c:v>-38.35657233533891</c:v>
                </c:pt>
                <c:pt idx="224">
                  <c:v>-38.956311392215902</c:v>
                </c:pt>
                <c:pt idx="225">
                  <c:v>-39.057791812464238</c:v>
                </c:pt>
                <c:pt idx="226">
                  <c:v>-39.868861580945513</c:v>
                </c:pt>
                <c:pt idx="227">
                  <c:v>-39.902791809316732</c:v>
                </c:pt>
                <c:pt idx="228">
                  <c:v>-40.294990068378702</c:v>
                </c:pt>
                <c:pt idx="229">
                  <c:v>-41.192180362120716</c:v>
                </c:pt>
                <c:pt idx="230">
                  <c:v>-41.440405341810198</c:v>
                </c:pt>
                <c:pt idx="231">
                  <c:v>-42.349198894164608</c:v>
                </c:pt>
                <c:pt idx="232">
                  <c:v>-42.625786491448928</c:v>
                </c:pt>
                <c:pt idx="233">
                  <c:v>-43.864097374001283</c:v>
                </c:pt>
                <c:pt idx="234">
                  <c:v>-44.422378096473302</c:v>
                </c:pt>
                <c:pt idx="235">
                  <c:v>-44.564885833320666</c:v>
                </c:pt>
                <c:pt idx="236">
                  <c:v>-45.202275775523447</c:v>
                </c:pt>
                <c:pt idx="237">
                  <c:v>-46.565773027228119</c:v>
                </c:pt>
                <c:pt idx="238">
                  <c:v>-47.32315007640846</c:v>
                </c:pt>
                <c:pt idx="239">
                  <c:v>-47.492668888070767</c:v>
                </c:pt>
                <c:pt idx="240">
                  <c:v>-48.042103886337202</c:v>
                </c:pt>
                <c:pt idx="241">
                  <c:v>-48.659047310495417</c:v>
                </c:pt>
                <c:pt idx="242">
                  <c:v>-49.259792399369935</c:v>
                </c:pt>
                <c:pt idx="243">
                  <c:v>-49.075376560982789</c:v>
                </c:pt>
                <c:pt idx="244">
                  <c:v>-50.023145813611372</c:v>
                </c:pt>
                <c:pt idx="245">
                  <c:v>-50.291704415503318</c:v>
                </c:pt>
                <c:pt idx="246">
                  <c:v>-50.612526869811404</c:v>
                </c:pt>
                <c:pt idx="247">
                  <c:v>-50.395994558176305</c:v>
                </c:pt>
                <c:pt idx="248">
                  <c:v>-50.47796333987143</c:v>
                </c:pt>
                <c:pt idx="249">
                  <c:v>-50.290241940879262</c:v>
                </c:pt>
                <c:pt idx="250">
                  <c:v>-49.648041827071644</c:v>
                </c:pt>
                <c:pt idx="251">
                  <c:v>-50.301322602303649</c:v>
                </c:pt>
                <c:pt idx="252">
                  <c:v>-50.82044498555647</c:v>
                </c:pt>
                <c:pt idx="253">
                  <c:v>-51.897006193166071</c:v>
                </c:pt>
                <c:pt idx="254">
                  <c:v>-52.351828676851028</c:v>
                </c:pt>
                <c:pt idx="255">
                  <c:v>-53.549955455473167</c:v>
                </c:pt>
                <c:pt idx="256">
                  <c:v>-53.939811153253494</c:v>
                </c:pt>
                <c:pt idx="257">
                  <c:v>-54.432026216913563</c:v>
                </c:pt>
                <c:pt idx="258">
                  <c:v>-54.944766578758781</c:v>
                </c:pt>
                <c:pt idx="259">
                  <c:v>-55.798207556020515</c:v>
                </c:pt>
                <c:pt idx="260">
                  <c:v>-56.703694074104099</c:v>
                </c:pt>
                <c:pt idx="261">
                  <c:v>-57.067017420703387</c:v>
                </c:pt>
                <c:pt idx="262">
                  <c:v>-58.565578312950187</c:v>
                </c:pt>
                <c:pt idx="263">
                  <c:v>-59.368793326878574</c:v>
                </c:pt>
                <c:pt idx="264">
                  <c:v>-59.810104097762263</c:v>
                </c:pt>
                <c:pt idx="265">
                  <c:v>-60.505022849007325</c:v>
                </c:pt>
                <c:pt idx="266">
                  <c:v>-61.492303006972143</c:v>
                </c:pt>
                <c:pt idx="267">
                  <c:v>-61.827367042970771</c:v>
                </c:pt>
                <c:pt idx="268">
                  <c:v>-62.309154637557448</c:v>
                </c:pt>
                <c:pt idx="269">
                  <c:v>-62.964854336167427</c:v>
                </c:pt>
                <c:pt idx="270">
                  <c:v>-63.899720467762783</c:v>
                </c:pt>
                <c:pt idx="271">
                  <c:v>-64.22492612946985</c:v>
                </c:pt>
                <c:pt idx="272">
                  <c:v>-64.563800809776751</c:v>
                </c:pt>
                <c:pt idx="273">
                  <c:v>-65.204183127578446</c:v>
                </c:pt>
                <c:pt idx="274">
                  <c:v>-65.705615335855612</c:v>
                </c:pt>
                <c:pt idx="275">
                  <c:v>-65.441954140099909</c:v>
                </c:pt>
                <c:pt idx="276">
                  <c:v>-65.710332932239126</c:v>
                </c:pt>
                <c:pt idx="277">
                  <c:v>-66.037074502506641</c:v>
                </c:pt>
                <c:pt idx="278">
                  <c:v>-65.932017198522644</c:v>
                </c:pt>
                <c:pt idx="279">
                  <c:v>-66.590946718654948</c:v>
                </c:pt>
                <c:pt idx="280">
                  <c:v>-66.828663801865602</c:v>
                </c:pt>
                <c:pt idx="281">
                  <c:v>-67.716419427273181</c:v>
                </c:pt>
                <c:pt idx="282">
                  <c:v>-68.344356268763988</c:v>
                </c:pt>
                <c:pt idx="283">
                  <c:v>-68.343495101796634</c:v>
                </c:pt>
                <c:pt idx="284">
                  <c:v>-68.853423499645459</c:v>
                </c:pt>
                <c:pt idx="285">
                  <c:v>-68.887156216276011</c:v>
                </c:pt>
                <c:pt idx="286">
                  <c:v>-68.85322801462776</c:v>
                </c:pt>
                <c:pt idx="287">
                  <c:v>-68.848977559022572</c:v>
                </c:pt>
                <c:pt idx="288">
                  <c:v>-67.985400494912483</c:v>
                </c:pt>
                <c:pt idx="289">
                  <c:v>-69.168356997971614</c:v>
                </c:pt>
              </c:numCache>
            </c:numRef>
          </c:yVal>
          <c:smooth val="1"/>
        </c:ser>
        <c:dLbls>
          <c:showLegendKey val="0"/>
          <c:showVal val="0"/>
          <c:showCatName val="0"/>
          <c:showSerName val="0"/>
          <c:showPercent val="0"/>
          <c:showBubbleSize val="0"/>
        </c:dLbls>
        <c:axId val="276522048"/>
        <c:axId val="268545064"/>
      </c:scatterChart>
      <c:valAx>
        <c:axId val="276522048"/>
        <c:scaling>
          <c:orientation val="minMax"/>
        </c:scaling>
        <c:delete val="0"/>
        <c:axPos val="b"/>
        <c:majorGridlines>
          <c:spPr>
            <a:ln>
              <a:solidFill>
                <a:schemeClr val="bg1">
                  <a:lumMod val="85000"/>
                </a:schemeClr>
              </a:solidFill>
            </a:ln>
          </c:spPr>
        </c:majorGridlines>
        <c:title>
          <c:tx>
            <c:rich>
              <a:bodyPr/>
              <a:lstStyle/>
              <a:p>
                <a:pPr>
                  <a:defRPr sz="1200"/>
                </a:pPr>
                <a:r>
                  <a:rPr lang="it-IT" sz="1200" dirty="0" smtClean="0">
                    <a:solidFill>
                      <a:schemeClr val="tx1">
                        <a:lumMod val="65000"/>
                        <a:lumOff val="35000"/>
                      </a:schemeClr>
                    </a:solidFill>
                  </a:rPr>
                  <a:t>Numero</a:t>
                </a:r>
                <a:r>
                  <a:rPr lang="it-IT" sz="1200" baseline="0" dirty="0" smtClean="0">
                    <a:solidFill>
                      <a:schemeClr val="tx1">
                        <a:lumMod val="65000"/>
                        <a:lumOff val="35000"/>
                      </a:schemeClr>
                    </a:solidFill>
                  </a:rPr>
                  <a:t> di Re</a:t>
                </a:r>
                <a:endParaRPr lang="it-IT" sz="1200" dirty="0">
                  <a:solidFill>
                    <a:schemeClr val="tx1">
                      <a:lumMod val="65000"/>
                      <a:lumOff val="35000"/>
                    </a:schemeClr>
                  </a:solidFill>
                </a:endParaRPr>
              </a:p>
            </c:rich>
          </c:tx>
          <c:layout>
            <c:manualLayout>
              <c:xMode val="edge"/>
              <c:yMode val="edge"/>
              <c:x val="0.38266746671020263"/>
              <c:y val="0.8609210395502167"/>
            </c:manualLayout>
          </c:layout>
          <c:overlay val="0"/>
        </c:title>
        <c:numFmt formatCode="General" sourceLinked="1"/>
        <c:majorTickMark val="none"/>
        <c:minorTickMark val="none"/>
        <c:tickLblPos val="nextTo"/>
        <c:txPr>
          <a:bodyPr/>
          <a:lstStyle/>
          <a:p>
            <a:pPr>
              <a:defRPr sz="1200">
                <a:solidFill>
                  <a:schemeClr val="tx1">
                    <a:lumMod val="65000"/>
                    <a:lumOff val="35000"/>
                  </a:schemeClr>
                </a:solidFill>
              </a:defRPr>
            </a:pPr>
            <a:endParaRPr lang="it-IT"/>
          </a:p>
        </c:txPr>
        <c:crossAx val="268545064"/>
        <c:crossesAt val="-100"/>
        <c:crossBetween val="midCat"/>
      </c:valAx>
      <c:valAx>
        <c:axId val="268545064"/>
        <c:scaling>
          <c:orientation val="minMax"/>
        </c:scaling>
        <c:delete val="0"/>
        <c:axPos val="l"/>
        <c:majorGridlines>
          <c:spPr>
            <a:ln>
              <a:solidFill>
                <a:schemeClr val="bg1">
                  <a:lumMod val="85000"/>
                </a:schemeClr>
              </a:solidFill>
            </a:ln>
          </c:spPr>
        </c:majorGridlines>
        <c:title>
          <c:tx>
            <c:rich>
              <a:bodyPr/>
              <a:lstStyle/>
              <a:p>
                <a:pPr>
                  <a:defRPr/>
                </a:pPr>
                <a:r>
                  <a:rPr lang="it-IT" sz="1200" b="0" dirty="0" smtClean="0">
                    <a:solidFill>
                      <a:schemeClr val="tx1">
                        <a:lumMod val="65000"/>
                        <a:lumOff val="35000"/>
                      </a:schemeClr>
                    </a:solidFill>
                  </a:rPr>
                  <a:t>Rendimento</a:t>
                </a:r>
                <a:r>
                  <a:rPr lang="it-IT" sz="1200" baseline="0" dirty="0" smtClean="0">
                    <a:solidFill>
                      <a:schemeClr val="tx1">
                        <a:lumMod val="65000"/>
                        <a:lumOff val="35000"/>
                      </a:schemeClr>
                    </a:solidFill>
                  </a:rPr>
                  <a:t> </a:t>
                </a:r>
                <a:r>
                  <a:rPr lang="it-IT" sz="1200" b="0" baseline="0" dirty="0" smtClean="0">
                    <a:solidFill>
                      <a:schemeClr val="tx1">
                        <a:lumMod val="65000"/>
                        <a:lumOff val="35000"/>
                      </a:schemeClr>
                    </a:solidFill>
                  </a:rPr>
                  <a:t>(%)</a:t>
                </a:r>
                <a:endParaRPr lang="it-IT" sz="1200" b="0" dirty="0">
                  <a:solidFill>
                    <a:schemeClr val="tx1">
                      <a:lumMod val="65000"/>
                      <a:lumOff val="35000"/>
                    </a:schemeClr>
                  </a:solidFill>
                </a:endParaRPr>
              </a:p>
            </c:rich>
          </c:tx>
          <c:overlay val="0"/>
        </c:title>
        <c:numFmt formatCode="General" sourceLinked="1"/>
        <c:majorTickMark val="none"/>
        <c:minorTickMark val="none"/>
        <c:tickLblPos val="nextTo"/>
        <c:txPr>
          <a:bodyPr/>
          <a:lstStyle/>
          <a:p>
            <a:pPr>
              <a:defRPr sz="1200">
                <a:solidFill>
                  <a:schemeClr val="tx1">
                    <a:lumMod val="65000"/>
                    <a:lumOff val="35000"/>
                  </a:schemeClr>
                </a:solidFill>
              </a:defRPr>
            </a:pPr>
            <a:endParaRPr lang="it-IT"/>
          </a:p>
        </c:txPr>
        <c:crossAx val="276522048"/>
        <c:crosses val="autoZero"/>
        <c:crossBetween val="midCat"/>
      </c:valAx>
      <c:spPr>
        <a:ln>
          <a:solidFill>
            <a:schemeClr val="tx1">
              <a:lumMod val="50000"/>
              <a:lumOff val="50000"/>
            </a:schemeClr>
          </a:solidFill>
        </a:ln>
      </c:spPr>
    </c:plotArea>
    <c:plotVisOnly val="1"/>
    <c:dispBlanksAs val="gap"/>
    <c:showDLblsOverMax val="0"/>
  </c:chart>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561095037034486"/>
          <c:y val="2.1060435669957099E-2"/>
          <c:w val="0.69846476023671544"/>
          <c:h val="0.81018524840155848"/>
        </c:manualLayout>
      </c:layout>
      <c:scatterChart>
        <c:scatterStyle val="smoothMarker"/>
        <c:varyColors val="0"/>
        <c:ser>
          <c:idx val="1"/>
          <c:order val="0"/>
          <c:tx>
            <c:v>acqua comune</c:v>
          </c:tx>
          <c:spPr>
            <a:ln w="19050" cap="rnd">
              <a:solidFill>
                <a:schemeClr val="accent5"/>
              </a:solidFill>
              <a:round/>
            </a:ln>
            <a:effectLst/>
          </c:spPr>
          <c:marker>
            <c:symbol val="none"/>
          </c:marker>
          <c:xVal>
            <c:numRef>
              <c:f>'[Grafico in Microsoft Word]Foglio1'!$J$3:$J$101</c:f>
              <c:numCache>
                <c:formatCode>General</c:formatCode>
                <c:ptCount val="99"/>
                <c:pt idx="0">
                  <c:v>2063.6111996227892</c:v>
                </c:pt>
                <c:pt idx="1">
                  <c:v>4127.2223992455783</c:v>
                </c:pt>
                <c:pt idx="2">
                  <c:v>6190.8335988683675</c:v>
                </c:pt>
                <c:pt idx="3">
                  <c:v>8240.8236024540438</c:v>
                </c:pt>
                <c:pt idx="4">
                  <c:v>10284.003008021158</c:v>
                </c:pt>
                <c:pt idx="5">
                  <c:v>12395.288393773848</c:v>
                </c:pt>
                <c:pt idx="6">
                  <c:v>14438.467799340968</c:v>
                </c:pt>
                <c:pt idx="7">
                  <c:v>16481.647204908088</c:v>
                </c:pt>
                <c:pt idx="8">
                  <c:v>18592.93259066077</c:v>
                </c:pt>
                <c:pt idx="9">
                  <c:v>20636.11199622789</c:v>
                </c:pt>
                <c:pt idx="10">
                  <c:v>22679.291401795006</c:v>
                </c:pt>
                <c:pt idx="11">
                  <c:v>24790.576787547696</c:v>
                </c:pt>
                <c:pt idx="12">
                  <c:v>26833.756193114816</c:v>
                </c:pt>
                <c:pt idx="13">
                  <c:v>28876.935598681936</c:v>
                </c:pt>
                <c:pt idx="14">
                  <c:v>30988.220984434622</c:v>
                </c:pt>
                <c:pt idx="15">
                  <c:v>33031.400390001734</c:v>
                </c:pt>
                <c:pt idx="16">
                  <c:v>35074.579795568854</c:v>
                </c:pt>
                <c:pt idx="17">
                  <c:v>37117.759201135981</c:v>
                </c:pt>
                <c:pt idx="18">
                  <c:v>39229.044586888667</c:v>
                </c:pt>
                <c:pt idx="19">
                  <c:v>41272.22399245578</c:v>
                </c:pt>
                <c:pt idx="20">
                  <c:v>43315.403398022892</c:v>
                </c:pt>
                <c:pt idx="21">
                  <c:v>45426.688783775586</c:v>
                </c:pt>
                <c:pt idx="22">
                  <c:v>47469.868189342706</c:v>
                </c:pt>
                <c:pt idx="23">
                  <c:v>49513.047594909825</c:v>
                </c:pt>
                <c:pt idx="24">
                  <c:v>51624.332980662519</c:v>
                </c:pt>
                <c:pt idx="25">
                  <c:v>53667.512386229631</c:v>
                </c:pt>
                <c:pt idx="26">
                  <c:v>55710.691791796744</c:v>
                </c:pt>
                <c:pt idx="27">
                  <c:v>57753.871197363871</c:v>
                </c:pt>
                <c:pt idx="28">
                  <c:v>59865.156583116543</c:v>
                </c:pt>
                <c:pt idx="29">
                  <c:v>61908.33598868367</c:v>
                </c:pt>
                <c:pt idx="30">
                  <c:v>63951.51539425079</c:v>
                </c:pt>
                <c:pt idx="31">
                  <c:v>66062.800780003468</c:v>
                </c:pt>
                <c:pt idx="32">
                  <c:v>68105.980185570588</c:v>
                </c:pt>
                <c:pt idx="33">
                  <c:v>70149.159591137708</c:v>
                </c:pt>
                <c:pt idx="34">
                  <c:v>72192.338996704842</c:v>
                </c:pt>
                <c:pt idx="35">
                  <c:v>74235.518402271962</c:v>
                </c:pt>
                <c:pt idx="36">
                  <c:v>76278.697807839082</c:v>
                </c:pt>
                <c:pt idx="37">
                  <c:v>78321.877213406187</c:v>
                </c:pt>
                <c:pt idx="38">
                  <c:v>80365.056618973307</c:v>
                </c:pt>
                <c:pt idx="39">
                  <c:v>82408.236024540412</c:v>
                </c:pt>
                <c:pt idx="40">
                  <c:v>84451.415430107547</c:v>
                </c:pt>
                <c:pt idx="41">
                  <c:v>86494.594835674652</c:v>
                </c:pt>
                <c:pt idx="42">
                  <c:v>88537.774241241787</c:v>
                </c:pt>
                <c:pt idx="43">
                  <c:v>90580.953646808892</c:v>
                </c:pt>
                <c:pt idx="44">
                  <c:v>92624.133052376026</c:v>
                </c:pt>
                <c:pt idx="45">
                  <c:v>94667.312457943131</c:v>
                </c:pt>
                <c:pt idx="46">
                  <c:v>96710.491863510266</c:v>
                </c:pt>
                <c:pt idx="47">
                  <c:v>98753.671269077371</c:v>
                </c:pt>
                <c:pt idx="48">
                  <c:v>100796.85067464449</c:v>
                </c:pt>
                <c:pt idx="49">
                  <c:v>103521.08988206732</c:v>
                </c:pt>
                <c:pt idx="50">
                  <c:v>105564.26928763442</c:v>
                </c:pt>
                <c:pt idx="51">
                  <c:v>107607.44869320154</c:v>
                </c:pt>
                <c:pt idx="52">
                  <c:v>109650.62809876866</c:v>
                </c:pt>
                <c:pt idx="53">
                  <c:v>111693.80750433578</c:v>
                </c:pt>
                <c:pt idx="54">
                  <c:v>113736.98690990287</c:v>
                </c:pt>
                <c:pt idx="55">
                  <c:v>115780.16631547002</c:v>
                </c:pt>
                <c:pt idx="56">
                  <c:v>117823.34572103713</c:v>
                </c:pt>
                <c:pt idx="57">
                  <c:v>119866.52512660425</c:v>
                </c:pt>
                <c:pt idx="58">
                  <c:v>121909.70453217137</c:v>
                </c:pt>
                <c:pt idx="59">
                  <c:v>123952.88393773849</c:v>
                </c:pt>
                <c:pt idx="60">
                  <c:v>125996.06334330562</c:v>
                </c:pt>
                <c:pt idx="61">
                  <c:v>128039.24274887271</c:v>
                </c:pt>
                <c:pt idx="62">
                  <c:v>130082.42215443983</c:v>
                </c:pt>
                <c:pt idx="63">
                  <c:v>132125.60156000694</c:v>
                </c:pt>
                <c:pt idx="64">
                  <c:v>134168.78096557409</c:v>
                </c:pt>
                <c:pt idx="65">
                  <c:v>136211.96037114118</c:v>
                </c:pt>
                <c:pt idx="66">
                  <c:v>138255.13977670833</c:v>
                </c:pt>
                <c:pt idx="67">
                  <c:v>140298.31918227542</c:v>
                </c:pt>
                <c:pt idx="68">
                  <c:v>142341.49858784257</c:v>
                </c:pt>
                <c:pt idx="69">
                  <c:v>144384.67799340968</c:v>
                </c:pt>
                <c:pt idx="70">
                  <c:v>146427.85739897678</c:v>
                </c:pt>
                <c:pt idx="71">
                  <c:v>148471.03680454392</c:v>
                </c:pt>
                <c:pt idx="72">
                  <c:v>150514.21621011102</c:v>
                </c:pt>
                <c:pt idx="73">
                  <c:v>152557.39561567816</c:v>
                </c:pt>
                <c:pt idx="74">
                  <c:v>154600.57502124523</c:v>
                </c:pt>
                <c:pt idx="75">
                  <c:v>156643.75442681237</c:v>
                </c:pt>
                <c:pt idx="76">
                  <c:v>158686.93383237947</c:v>
                </c:pt>
                <c:pt idx="77">
                  <c:v>160730.11323794661</c:v>
                </c:pt>
                <c:pt idx="78">
                  <c:v>162773.29264351373</c:v>
                </c:pt>
                <c:pt idx="79">
                  <c:v>164816.47204908082</c:v>
                </c:pt>
                <c:pt idx="80">
                  <c:v>166859.65145464794</c:v>
                </c:pt>
                <c:pt idx="81">
                  <c:v>168902.83086021509</c:v>
                </c:pt>
                <c:pt idx="82">
                  <c:v>171627.07006763789</c:v>
                </c:pt>
                <c:pt idx="83">
                  <c:v>173670.24947320501</c:v>
                </c:pt>
                <c:pt idx="84">
                  <c:v>175713.42887877216</c:v>
                </c:pt>
                <c:pt idx="85">
                  <c:v>177756.60828433928</c:v>
                </c:pt>
                <c:pt idx="86">
                  <c:v>179799.7876899064</c:v>
                </c:pt>
                <c:pt idx="87">
                  <c:v>181842.96709547349</c:v>
                </c:pt>
                <c:pt idx="88">
                  <c:v>183886.14650104061</c:v>
                </c:pt>
                <c:pt idx="89">
                  <c:v>185929.3259066077</c:v>
                </c:pt>
                <c:pt idx="90">
                  <c:v>187972.50531217482</c:v>
                </c:pt>
                <c:pt idx="91">
                  <c:v>190015.68471774197</c:v>
                </c:pt>
                <c:pt idx="92">
                  <c:v>192058.86412330906</c:v>
                </c:pt>
                <c:pt idx="93">
                  <c:v>194102.04352887618</c:v>
                </c:pt>
                <c:pt idx="94">
                  <c:v>196145.22293444333</c:v>
                </c:pt>
                <c:pt idx="95">
                  <c:v>198188.40234001042</c:v>
                </c:pt>
                <c:pt idx="96">
                  <c:v>200231.58174557754</c:v>
                </c:pt>
                <c:pt idx="97">
                  <c:v>202274.76115114469</c:v>
                </c:pt>
                <c:pt idx="98">
                  <c:v>204317.94055671178</c:v>
                </c:pt>
              </c:numCache>
            </c:numRef>
          </c:xVal>
          <c:yVal>
            <c:numRef>
              <c:f>'[Grafico in Microsoft Word]Foglio1'!$I$3:$I$101</c:f>
              <c:numCache>
                <c:formatCode>General</c:formatCode>
                <c:ptCount val="99"/>
                <c:pt idx="0">
                  <c:v>0.19324624531227569</c:v>
                </c:pt>
                <c:pt idx="1">
                  <c:v>0.13154305821256659</c:v>
                </c:pt>
                <c:pt idx="2">
                  <c:v>0.11089998951254185</c:v>
                </c:pt>
                <c:pt idx="3">
                  <c:v>9.5582201188554539E-2</c:v>
                </c:pt>
                <c:pt idx="4">
                  <c:v>8.4964431377882219E-2</c:v>
                </c:pt>
                <c:pt idx="5">
                  <c:v>7.6790420867875644E-2</c:v>
                </c:pt>
                <c:pt idx="6">
                  <c:v>7.2440498212687901E-2</c:v>
                </c:pt>
                <c:pt idx="7">
                  <c:v>6.8242630296988446E-2</c:v>
                </c:pt>
                <c:pt idx="8">
                  <c:v>6.4482737705987947E-2</c:v>
                </c:pt>
                <c:pt idx="9">
                  <c:v>6.2110021300366497E-2</c:v>
                </c:pt>
                <c:pt idx="10">
                  <c:v>5.9282554974394996E-2</c:v>
                </c:pt>
                <c:pt idx="11">
                  <c:v>5.7038406102301174E-2</c:v>
                </c:pt>
                <c:pt idx="12">
                  <c:v>5.4858649908654328E-2</c:v>
                </c:pt>
                <c:pt idx="13">
                  <c:v>5.3533943707846796E-2</c:v>
                </c:pt>
                <c:pt idx="14">
                  <c:v>5.1900251167088921E-2</c:v>
                </c:pt>
                <c:pt idx="15">
                  <c:v>5.0918201105731864E-2</c:v>
                </c:pt>
                <c:pt idx="16">
                  <c:v>4.9524426920798004E-2</c:v>
                </c:pt>
                <c:pt idx="17">
                  <c:v>4.8204356869377879E-2</c:v>
                </c:pt>
                <c:pt idx="18">
                  <c:v>4.6870429013419174E-2</c:v>
                </c:pt>
                <c:pt idx="19">
                  <c:v>4.617568177461745E-2</c:v>
                </c:pt>
                <c:pt idx="20">
                  <c:v>4.4877096407095377E-2</c:v>
                </c:pt>
                <c:pt idx="21">
                  <c:v>4.3517123712719805E-2</c:v>
                </c:pt>
                <c:pt idx="22">
                  <c:v>4.2286315445960267E-2</c:v>
                </c:pt>
                <c:pt idx="23">
                  <c:v>4.1271165856261165E-2</c:v>
                </c:pt>
                <c:pt idx="24">
                  <c:v>4.019638154190644E-2</c:v>
                </c:pt>
                <c:pt idx="25">
                  <c:v>3.9339426579232388E-2</c:v>
                </c:pt>
                <c:pt idx="26">
                  <c:v>3.8274466118198125E-2</c:v>
                </c:pt>
                <c:pt idx="27">
                  <c:v>3.7414894033847651E-2</c:v>
                </c:pt>
                <c:pt idx="28">
                  <c:v>3.661103731365254E-2</c:v>
                </c:pt>
                <c:pt idx="29">
                  <c:v>3.5726069991064778E-2</c:v>
                </c:pt>
                <c:pt idx="30">
                  <c:v>3.5131819977390955E-2</c:v>
                </c:pt>
                <c:pt idx="31">
                  <c:v>3.447035184002898E-2</c:v>
                </c:pt>
                <c:pt idx="32">
                  <c:v>3.3815142568025085E-2</c:v>
                </c:pt>
                <c:pt idx="33">
                  <c:v>3.3563948102720925E-2</c:v>
                </c:pt>
                <c:pt idx="34">
                  <c:v>3.3042839873076151E-2</c:v>
                </c:pt>
                <c:pt idx="35">
                  <c:v>3.2485544846754665E-2</c:v>
                </c:pt>
                <c:pt idx="36">
                  <c:v>3.2158103012125225E-2</c:v>
                </c:pt>
                <c:pt idx="37">
                  <c:v>3.1726026112637716E-2</c:v>
                </c:pt>
                <c:pt idx="38">
                  <c:v>3.1295758869230722E-2</c:v>
                </c:pt>
                <c:pt idx="39">
                  <c:v>3.1038704122617798E-2</c:v>
                </c:pt>
                <c:pt idx="40">
                  <c:v>3.0688615564454604E-2</c:v>
                </c:pt>
                <c:pt idx="41">
                  <c:v>3.0336576277441924E-2</c:v>
                </c:pt>
                <c:pt idx="42">
                  <c:v>3.0057642564670965E-2</c:v>
                </c:pt>
                <c:pt idx="43">
                  <c:v>2.9631952654105613E-2</c:v>
                </c:pt>
                <c:pt idx="44">
                  <c:v>2.9483412655227973E-2</c:v>
                </c:pt>
                <c:pt idx="45">
                  <c:v>2.9126633524709046E-2</c:v>
                </c:pt>
                <c:pt idx="46">
                  <c:v>2.8835112422881469E-2</c:v>
                </c:pt>
                <c:pt idx="47">
                  <c:v>2.8601748497661481E-2</c:v>
                </c:pt>
                <c:pt idx="48">
                  <c:v>2.8420258954344191E-2</c:v>
                </c:pt>
                <c:pt idx="49">
                  <c:v>2.7698573320453678E-2</c:v>
                </c:pt>
                <c:pt idx="50">
                  <c:v>2.7465906067184707E-2</c:v>
                </c:pt>
                <c:pt idx="51">
                  <c:v>2.7180897044872265E-2</c:v>
                </c:pt>
                <c:pt idx="52">
                  <c:v>2.6897860205712342E-2</c:v>
                </c:pt>
                <c:pt idx="53">
                  <c:v>2.6709734695303841E-2</c:v>
                </c:pt>
                <c:pt idx="54">
                  <c:v>2.6517645463713824E-2</c:v>
                </c:pt>
                <c:pt idx="55">
                  <c:v>2.6322360010731384E-2</c:v>
                </c:pt>
                <c:pt idx="56">
                  <c:v>2.6166154197835922E-2</c:v>
                </c:pt>
                <c:pt idx="57">
                  <c:v>2.5924825163203196E-2</c:v>
                </c:pt>
                <c:pt idx="58">
                  <c:v>2.5762554506172597E-2</c:v>
                </c:pt>
                <c:pt idx="59">
                  <c:v>2.5634394043999593E-2</c:v>
                </c:pt>
                <c:pt idx="60">
                  <c:v>2.5428174091630833E-2</c:v>
                </c:pt>
                <c:pt idx="61">
                  <c:v>2.5292409395292877E-2</c:v>
                </c:pt>
                <c:pt idx="62">
                  <c:v>2.5152560978273567E-2</c:v>
                </c:pt>
                <c:pt idx="63">
                  <c:v>2.497611865568318E-2</c:v>
                </c:pt>
                <c:pt idx="64">
                  <c:v>2.4702432999803417E-2</c:v>
                </c:pt>
                <c:pt idx="65">
                  <c:v>2.4589435409370228E-2</c:v>
                </c:pt>
                <c:pt idx="66">
                  <c:v>2.4472278154292686E-2</c:v>
                </c:pt>
                <c:pt idx="67">
                  <c:v>2.4292787612808502E-2</c:v>
                </c:pt>
                <c:pt idx="68">
                  <c:v>2.4198952952699155E-2</c:v>
                </c:pt>
                <c:pt idx="69">
                  <c:v>2.4017557151204749E-2</c:v>
                </c:pt>
                <c:pt idx="70">
                  <c:v>2.3863726294968354E-2</c:v>
                </c:pt>
                <c:pt idx="71">
                  <c:v>2.3709208134123357E-2</c:v>
                </c:pt>
                <c:pt idx="72">
                  <c:v>2.355422834805276E-2</c:v>
                </c:pt>
                <c:pt idx="73">
                  <c:v>2.3374176726405835E-2</c:v>
                </c:pt>
                <c:pt idx="74">
                  <c:v>2.3291999746125901E-2</c:v>
                </c:pt>
                <c:pt idx="75">
                  <c:v>2.320612889247833E-2</c:v>
                </c:pt>
                <c:pt idx="76">
                  <c:v>2.3002262122800678E-2</c:v>
                </c:pt>
                <c:pt idx="77">
                  <c:v>2.2868258088016451E-2</c:v>
                </c:pt>
                <c:pt idx="78">
                  <c:v>2.2799080910145444E-2</c:v>
                </c:pt>
                <c:pt idx="79">
                  <c:v>2.2790062205100197E-2</c:v>
                </c:pt>
                <c:pt idx="80">
                  <c:v>2.2733161780624969E-2</c:v>
                </c:pt>
                <c:pt idx="81">
                  <c:v>2.2571112370954407E-2</c:v>
                </c:pt>
                <c:pt idx="82">
                  <c:v>2.2370001851446365E-2</c:v>
                </c:pt>
                <c:pt idx="83">
                  <c:v>2.2248832393140482E-2</c:v>
                </c:pt>
                <c:pt idx="84">
                  <c:v>2.2052399440186617E-2</c:v>
                </c:pt>
                <c:pt idx="85">
                  <c:v>2.1950451106568656E-2</c:v>
                </c:pt>
                <c:pt idx="86">
                  <c:v>2.1918870267183681E-2</c:v>
                </c:pt>
                <c:pt idx="87">
                  <c:v>2.1743441580307311E-2</c:v>
                </c:pt>
                <c:pt idx="88">
                  <c:v>2.1672826333622143E-2</c:v>
                </c:pt>
                <c:pt idx="89">
                  <c:v>2.1583341221797E-2</c:v>
                </c:pt>
                <c:pt idx="90">
                  <c:v>2.1476260257998453E-2</c:v>
                </c:pt>
                <c:pt idx="91">
                  <c:v>2.1400758396164184E-2</c:v>
                </c:pt>
                <c:pt idx="92">
                  <c:v>2.1354903382964717E-2</c:v>
                </c:pt>
                <c:pt idx="93">
                  <c:v>2.1275569954194048E-2</c:v>
                </c:pt>
                <c:pt idx="94">
                  <c:v>2.1164869466427875E-2</c:v>
                </c:pt>
                <c:pt idx="95">
                  <c:v>2.1039485384125169E-2</c:v>
                </c:pt>
                <c:pt idx="96">
                  <c:v>2.0986806008193037E-2</c:v>
                </c:pt>
                <c:pt idx="97">
                  <c:v>2.0833148811406309E-2</c:v>
                </c:pt>
                <c:pt idx="98">
                  <c:v>2.0736744685595488E-2</c:v>
                </c:pt>
              </c:numCache>
            </c:numRef>
          </c:yVal>
          <c:smooth val="1"/>
        </c:ser>
        <c:ser>
          <c:idx val="0"/>
          <c:order val="1"/>
          <c:tx>
            <c:v>acqua di mare</c:v>
          </c:tx>
          <c:spPr>
            <a:ln w="19050" cap="rnd">
              <a:solidFill>
                <a:schemeClr val="accent6"/>
              </a:solidFill>
              <a:round/>
            </a:ln>
            <a:effectLst/>
          </c:spPr>
          <c:marker>
            <c:symbol val="none"/>
          </c:marker>
          <c:xVal>
            <c:numRef>
              <c:f>'[Grafico in Microsoft Word]Foglio1'!$C$3:$C$101</c:f>
              <c:numCache>
                <c:formatCode>General</c:formatCode>
                <c:ptCount val="99"/>
                <c:pt idx="0">
                  <c:v>1899.5501233237551</c:v>
                </c:pt>
                <c:pt idx="1">
                  <c:v>3799.1002466475102</c:v>
                </c:pt>
                <c:pt idx="2">
                  <c:v>5698.6503699712657</c:v>
                </c:pt>
                <c:pt idx="3">
                  <c:v>7585.6622086526195</c:v>
                </c:pt>
                <c:pt idx="4">
                  <c:v>9466.4049050127724</c:v>
                </c:pt>
                <c:pt idx="5">
                  <c:v>11409.839024584931</c:v>
                </c:pt>
                <c:pt idx="6">
                  <c:v>13290.581720945085</c:v>
                </c:pt>
                <c:pt idx="7">
                  <c:v>15171.324417305239</c:v>
                </c:pt>
                <c:pt idx="8">
                  <c:v>17114.758536877394</c:v>
                </c:pt>
                <c:pt idx="9">
                  <c:v>18995.501233237552</c:v>
                </c:pt>
                <c:pt idx="10">
                  <c:v>20876.243929597702</c:v>
                </c:pt>
                <c:pt idx="11">
                  <c:v>22819.678049169863</c:v>
                </c:pt>
                <c:pt idx="12">
                  <c:v>24700.420745530013</c:v>
                </c:pt>
                <c:pt idx="13">
                  <c:v>26581.16344189017</c:v>
                </c:pt>
                <c:pt idx="14">
                  <c:v>28524.597561462331</c:v>
                </c:pt>
                <c:pt idx="15">
                  <c:v>30405.340257822478</c:v>
                </c:pt>
                <c:pt idx="16">
                  <c:v>32286.082954182632</c:v>
                </c:pt>
                <c:pt idx="17">
                  <c:v>34166.825650542793</c:v>
                </c:pt>
                <c:pt idx="18">
                  <c:v>36110.25977011495</c:v>
                </c:pt>
                <c:pt idx="19">
                  <c:v>37991.002466475104</c:v>
                </c:pt>
                <c:pt idx="20">
                  <c:v>39871.74516283525</c:v>
                </c:pt>
                <c:pt idx="21">
                  <c:v>41815.179282407415</c:v>
                </c:pt>
                <c:pt idx="22">
                  <c:v>43695.921978767568</c:v>
                </c:pt>
                <c:pt idx="23">
                  <c:v>45576.664675127722</c:v>
                </c:pt>
                <c:pt idx="24">
                  <c:v>47520.098794699879</c:v>
                </c:pt>
                <c:pt idx="25">
                  <c:v>49400.841491060026</c:v>
                </c:pt>
                <c:pt idx="26">
                  <c:v>51281.584187420187</c:v>
                </c:pt>
                <c:pt idx="27">
                  <c:v>53162.326883780341</c:v>
                </c:pt>
                <c:pt idx="28">
                  <c:v>55105.761003352498</c:v>
                </c:pt>
                <c:pt idx="29">
                  <c:v>56986.503699712652</c:v>
                </c:pt>
                <c:pt idx="30">
                  <c:v>58867.246396072813</c:v>
                </c:pt>
                <c:pt idx="31">
                  <c:v>60810.680515644955</c:v>
                </c:pt>
                <c:pt idx="32">
                  <c:v>62691.423212005109</c:v>
                </c:pt>
                <c:pt idx="33">
                  <c:v>64572.165908365263</c:v>
                </c:pt>
                <c:pt idx="34">
                  <c:v>66452.908604725424</c:v>
                </c:pt>
                <c:pt idx="35">
                  <c:v>68333.651301085585</c:v>
                </c:pt>
                <c:pt idx="36">
                  <c:v>70214.393997445732</c:v>
                </c:pt>
                <c:pt idx="37">
                  <c:v>72095.136693805878</c:v>
                </c:pt>
                <c:pt idx="38">
                  <c:v>73975.879390166039</c:v>
                </c:pt>
                <c:pt idx="39">
                  <c:v>75856.622086526186</c:v>
                </c:pt>
                <c:pt idx="40">
                  <c:v>77737.364782886347</c:v>
                </c:pt>
                <c:pt idx="41">
                  <c:v>79618.107479246508</c:v>
                </c:pt>
                <c:pt idx="42">
                  <c:v>81498.850175606654</c:v>
                </c:pt>
                <c:pt idx="43">
                  <c:v>83379.592871966815</c:v>
                </c:pt>
                <c:pt idx="44">
                  <c:v>85260.335568326962</c:v>
                </c:pt>
                <c:pt idx="45">
                  <c:v>87141.078264687108</c:v>
                </c:pt>
                <c:pt idx="46">
                  <c:v>89021.82096104727</c:v>
                </c:pt>
                <c:pt idx="47">
                  <c:v>90902.563657407401</c:v>
                </c:pt>
                <c:pt idx="48">
                  <c:v>92783.306353767563</c:v>
                </c:pt>
                <c:pt idx="49">
                  <c:v>95290.963282247787</c:v>
                </c:pt>
                <c:pt idx="50">
                  <c:v>97171.705978607919</c:v>
                </c:pt>
                <c:pt idx="51">
                  <c:v>99052.44867496808</c:v>
                </c:pt>
                <c:pt idx="52">
                  <c:v>100933.19137132823</c:v>
                </c:pt>
                <c:pt idx="53">
                  <c:v>102813.93406768839</c:v>
                </c:pt>
                <c:pt idx="54">
                  <c:v>104694.67676404853</c:v>
                </c:pt>
                <c:pt idx="55">
                  <c:v>106575.41946040868</c:v>
                </c:pt>
                <c:pt idx="56">
                  <c:v>108456.16215676886</c:v>
                </c:pt>
                <c:pt idx="57">
                  <c:v>110336.90485312902</c:v>
                </c:pt>
                <c:pt idx="58">
                  <c:v>112217.64754948916</c:v>
                </c:pt>
                <c:pt idx="59">
                  <c:v>114098.39024584932</c:v>
                </c:pt>
                <c:pt idx="60">
                  <c:v>115979.13294220947</c:v>
                </c:pt>
                <c:pt idx="61">
                  <c:v>117859.87563856962</c:v>
                </c:pt>
                <c:pt idx="62">
                  <c:v>119740.61833492978</c:v>
                </c:pt>
                <c:pt idx="63">
                  <c:v>121621.36103128991</c:v>
                </c:pt>
                <c:pt idx="64">
                  <c:v>123502.10372765009</c:v>
                </c:pt>
                <c:pt idx="65">
                  <c:v>125382.84642401022</c:v>
                </c:pt>
                <c:pt idx="66">
                  <c:v>127263.58912037038</c:v>
                </c:pt>
                <c:pt idx="67">
                  <c:v>129144.33181673053</c:v>
                </c:pt>
                <c:pt idx="68">
                  <c:v>131025.07451309069</c:v>
                </c:pt>
                <c:pt idx="69">
                  <c:v>132905.81720945085</c:v>
                </c:pt>
                <c:pt idx="70">
                  <c:v>134786.55990581101</c:v>
                </c:pt>
                <c:pt idx="71">
                  <c:v>136667.30260217117</c:v>
                </c:pt>
                <c:pt idx="72">
                  <c:v>138548.04529853133</c:v>
                </c:pt>
                <c:pt idx="73">
                  <c:v>140428.78799489146</c:v>
                </c:pt>
                <c:pt idx="74">
                  <c:v>142309.53069125162</c:v>
                </c:pt>
                <c:pt idx="75">
                  <c:v>144190.27338761176</c:v>
                </c:pt>
                <c:pt idx="76">
                  <c:v>146071.01608397192</c:v>
                </c:pt>
                <c:pt idx="77">
                  <c:v>147951.75878033208</c:v>
                </c:pt>
                <c:pt idx="78">
                  <c:v>149832.50147669221</c:v>
                </c:pt>
                <c:pt idx="79">
                  <c:v>151713.24417305237</c:v>
                </c:pt>
                <c:pt idx="80">
                  <c:v>153593.98686941253</c:v>
                </c:pt>
                <c:pt idx="81">
                  <c:v>155474.72956577269</c:v>
                </c:pt>
                <c:pt idx="82">
                  <c:v>157982.38649425292</c:v>
                </c:pt>
                <c:pt idx="83">
                  <c:v>159863.12919061305</c:v>
                </c:pt>
                <c:pt idx="84">
                  <c:v>161743.87188697321</c:v>
                </c:pt>
                <c:pt idx="85">
                  <c:v>163624.61458333334</c:v>
                </c:pt>
                <c:pt idx="86">
                  <c:v>165505.3572796935</c:v>
                </c:pt>
                <c:pt idx="87">
                  <c:v>167386.09997605367</c:v>
                </c:pt>
                <c:pt idx="88">
                  <c:v>169266.84267241383</c:v>
                </c:pt>
                <c:pt idx="89">
                  <c:v>171147.58536877396</c:v>
                </c:pt>
                <c:pt idx="90">
                  <c:v>173028.32806513412</c:v>
                </c:pt>
                <c:pt idx="91">
                  <c:v>174909.07076149425</c:v>
                </c:pt>
                <c:pt idx="92">
                  <c:v>176789.81345785444</c:v>
                </c:pt>
                <c:pt idx="93">
                  <c:v>178670.55615421454</c:v>
                </c:pt>
                <c:pt idx="94">
                  <c:v>180551.29885057473</c:v>
                </c:pt>
                <c:pt idx="95">
                  <c:v>182432.04154693492</c:v>
                </c:pt>
                <c:pt idx="96">
                  <c:v>184312.78424329506</c:v>
                </c:pt>
                <c:pt idx="97">
                  <c:v>186193.52693965522</c:v>
                </c:pt>
                <c:pt idx="98">
                  <c:v>188074.26963601538</c:v>
                </c:pt>
              </c:numCache>
            </c:numRef>
          </c:xVal>
          <c:yVal>
            <c:numRef>
              <c:f>'[Grafico in Microsoft Word]Foglio1'!$H$3:$H$101</c:f>
              <c:numCache>
                <c:formatCode>General</c:formatCode>
                <c:ptCount val="99"/>
                <c:pt idx="0">
                  <c:v>0.19567733445772961</c:v>
                </c:pt>
                <c:pt idx="1">
                  <c:v>0.13395760726061609</c:v>
                </c:pt>
                <c:pt idx="2">
                  <c:v>0.10937114930249477</c:v>
                </c:pt>
                <c:pt idx="3">
                  <c:v>9.4827236970985149E-2</c:v>
                </c:pt>
                <c:pt idx="4">
                  <c:v>8.465012608985184E-2</c:v>
                </c:pt>
                <c:pt idx="5">
                  <c:v>7.6164277604941322E-2</c:v>
                </c:pt>
                <c:pt idx="6">
                  <c:v>7.1403368132201439E-2</c:v>
                </c:pt>
                <c:pt idx="7">
                  <c:v>6.6992995497874464E-2</c:v>
                </c:pt>
                <c:pt idx="8">
                  <c:v>6.2747010919386753E-2</c:v>
                </c:pt>
                <c:pt idx="9">
                  <c:v>5.9801321957331802E-2</c:v>
                </c:pt>
                <c:pt idx="10">
                  <c:v>5.6960328245449325E-2</c:v>
                </c:pt>
                <c:pt idx="11">
                  <c:v>5.4547117446966893E-2</c:v>
                </c:pt>
                <c:pt idx="12">
                  <c:v>5.2425184285198177E-2</c:v>
                </c:pt>
                <c:pt idx="13">
                  <c:v>5.0539098564427211E-2</c:v>
                </c:pt>
                <c:pt idx="14">
                  <c:v>4.8932889762173186E-2</c:v>
                </c:pt>
                <c:pt idx="15">
                  <c:v>4.7662391599052369E-2</c:v>
                </c:pt>
                <c:pt idx="16">
                  <c:v>4.6393014629916234E-2</c:v>
                </c:pt>
                <c:pt idx="17">
                  <c:v>4.518839123801182E-2</c:v>
                </c:pt>
                <c:pt idx="18">
                  <c:v>4.3933306059206048E-2</c:v>
                </c:pt>
                <c:pt idx="19">
                  <c:v>4.2866434323397137E-2</c:v>
                </c:pt>
                <c:pt idx="20">
                  <c:v>4.1830638324567501E-2</c:v>
                </c:pt>
                <c:pt idx="21">
                  <c:v>4.0844871343271978E-2</c:v>
                </c:pt>
                <c:pt idx="22">
                  <c:v>3.9879778539513709E-2</c:v>
                </c:pt>
                <c:pt idx="23">
                  <c:v>3.9207379090795913E-2</c:v>
                </c:pt>
                <c:pt idx="24">
                  <c:v>3.8454918434455428E-2</c:v>
                </c:pt>
                <c:pt idx="25">
                  <c:v>3.7812642247495545E-2</c:v>
                </c:pt>
                <c:pt idx="26">
                  <c:v>3.7014187888058561E-2</c:v>
                </c:pt>
                <c:pt idx="27">
                  <c:v>3.6350314208104063E-2</c:v>
                </c:pt>
                <c:pt idx="28">
                  <c:v>3.5718086411948603E-2</c:v>
                </c:pt>
                <c:pt idx="29">
                  <c:v>3.5192813364270492E-2</c:v>
                </c:pt>
                <c:pt idx="30">
                  <c:v>3.4591797896585147E-2</c:v>
                </c:pt>
                <c:pt idx="31">
                  <c:v>3.404272119358101E-2</c:v>
                </c:pt>
                <c:pt idx="32">
                  <c:v>3.3451957984772546E-2</c:v>
                </c:pt>
                <c:pt idx="33">
                  <c:v>3.3043001041939336E-2</c:v>
                </c:pt>
                <c:pt idx="34">
                  <c:v>3.2647717147501636E-2</c:v>
                </c:pt>
                <c:pt idx="35">
                  <c:v>3.2306632649800306E-2</c:v>
                </c:pt>
                <c:pt idx="36">
                  <c:v>3.1857923079504268E-2</c:v>
                </c:pt>
                <c:pt idx="37">
                  <c:v>3.1503299792230662E-2</c:v>
                </c:pt>
                <c:pt idx="38">
                  <c:v>3.1230333269256276E-2</c:v>
                </c:pt>
                <c:pt idx="39">
                  <c:v>3.0779444371159655E-2</c:v>
                </c:pt>
                <c:pt idx="40">
                  <c:v>3.0572095068479924E-2</c:v>
                </c:pt>
                <c:pt idx="41">
                  <c:v>3.0199137356060283E-2</c:v>
                </c:pt>
                <c:pt idx="42">
                  <c:v>2.9971394979331073E-2</c:v>
                </c:pt>
                <c:pt idx="43">
                  <c:v>2.9733238955593537E-2</c:v>
                </c:pt>
                <c:pt idx="44">
                  <c:v>2.9355353402273094E-2</c:v>
                </c:pt>
                <c:pt idx="45">
                  <c:v>2.9170641960000365E-2</c:v>
                </c:pt>
                <c:pt idx="46">
                  <c:v>2.8794451792903984E-2</c:v>
                </c:pt>
                <c:pt idx="47">
                  <c:v>2.8597416539017345E-2</c:v>
                </c:pt>
                <c:pt idx="48">
                  <c:v>2.8281624517061437E-2</c:v>
                </c:pt>
                <c:pt idx="49">
                  <c:v>2.7653886433367053E-2</c:v>
                </c:pt>
                <c:pt idx="50">
                  <c:v>2.7453267385524924E-2</c:v>
                </c:pt>
                <c:pt idx="51">
                  <c:v>2.7150487487025726E-2</c:v>
                </c:pt>
                <c:pt idx="52">
                  <c:v>2.6851000745148113E-2</c:v>
                </c:pt>
                <c:pt idx="53">
                  <c:v>2.6780865230275237E-2</c:v>
                </c:pt>
                <c:pt idx="54">
                  <c:v>2.6611286746033618E-2</c:v>
                </c:pt>
                <c:pt idx="55">
                  <c:v>2.6352832691866099E-2</c:v>
                </c:pt>
                <c:pt idx="56">
                  <c:v>2.6177315968511441E-2</c:v>
                </c:pt>
                <c:pt idx="57">
                  <c:v>2.5998350802176766E-2</c:v>
                </c:pt>
                <c:pt idx="58">
                  <c:v>2.5816576863233864E-2</c:v>
                </c:pt>
                <c:pt idx="59">
                  <c:v>2.5595891077635553E-2</c:v>
                </c:pt>
                <c:pt idx="60">
                  <c:v>2.5482298231529539E-2</c:v>
                </c:pt>
                <c:pt idx="61">
                  <c:v>2.5328495638486659E-2</c:v>
                </c:pt>
                <c:pt idx="62">
                  <c:v>2.5171706990467529E-2</c:v>
                </c:pt>
                <c:pt idx="63">
                  <c:v>2.4980153776859783E-2</c:v>
                </c:pt>
                <c:pt idx="64">
                  <c:v>2.4851102282058116E-2</c:v>
                </c:pt>
                <c:pt idx="65">
                  <c:v>2.4718494734572303E-2</c:v>
                </c:pt>
                <c:pt idx="66">
                  <c:v>2.4612289022963807E-2</c:v>
                </c:pt>
                <c:pt idx="67">
                  <c:v>2.4444493147796426E-2</c:v>
                </c:pt>
                <c:pt idx="68">
                  <c:v>2.4387350936932818E-2</c:v>
                </c:pt>
                <c:pt idx="69">
                  <c:v>2.4242551557374977E-2</c:v>
                </c:pt>
                <c:pt idx="70">
                  <c:v>2.4043726598622167E-2</c:v>
                </c:pt>
                <c:pt idx="71">
                  <c:v>2.3821029770264148E-2</c:v>
                </c:pt>
                <c:pt idx="72">
                  <c:v>2.365122154899791E-2</c:v>
                </c:pt>
                <c:pt idx="73">
                  <c:v>2.3578736382551032E-2</c:v>
                </c:pt>
                <c:pt idx="74">
                  <c:v>2.3478223403156067E-2</c:v>
                </c:pt>
                <c:pt idx="75">
                  <c:v>2.3466743722784067E-2</c:v>
                </c:pt>
                <c:pt idx="76">
                  <c:v>2.3336196502048306E-2</c:v>
                </c:pt>
                <c:pt idx="77">
                  <c:v>2.3117425464672946E-2</c:v>
                </c:pt>
                <c:pt idx="78">
                  <c:v>2.3008540216221233E-2</c:v>
                </c:pt>
                <c:pt idx="79">
                  <c:v>2.2856433758098343E-2</c:v>
                </c:pt>
                <c:pt idx="80">
                  <c:v>2.2745304183583833E-2</c:v>
                </c:pt>
                <c:pt idx="81">
                  <c:v>2.267232890091405E-2</c:v>
                </c:pt>
                <c:pt idx="82">
                  <c:v>2.2398215573477126E-2</c:v>
                </c:pt>
                <c:pt idx="83">
                  <c:v>2.2341299237619603E-2</c:v>
                </c:pt>
                <c:pt idx="84">
                  <c:v>2.2244461690741058E-2</c:v>
                </c:pt>
                <c:pt idx="85">
                  <c:v>2.2146147488127911E-2</c:v>
                </c:pt>
                <c:pt idx="86">
                  <c:v>2.2081387944600617E-2</c:v>
                </c:pt>
                <c:pt idx="87">
                  <c:v>2.1979853543227682E-2</c:v>
                </c:pt>
                <c:pt idx="88">
                  <c:v>2.1860692404026154E-2</c:v>
                </c:pt>
                <c:pt idx="89">
                  <c:v>2.1708835985616414E-2</c:v>
                </c:pt>
                <c:pt idx="90">
                  <c:v>2.1526489471731958E-2</c:v>
                </c:pt>
                <c:pt idx="91">
                  <c:v>2.1424946070257671E-2</c:v>
                </c:pt>
                <c:pt idx="92">
                  <c:v>2.1460296319658533E-2</c:v>
                </c:pt>
                <c:pt idx="93">
                  <c:v>2.1339874441795921E-2</c:v>
                </c:pt>
                <c:pt idx="94">
                  <c:v>2.1278364568008797E-2</c:v>
                </c:pt>
                <c:pt idx="95">
                  <c:v>2.1143121830084009E-2</c:v>
                </c:pt>
                <c:pt idx="96">
                  <c:v>2.1065151104186546E-2</c:v>
                </c:pt>
                <c:pt idx="97">
                  <c:v>2.1096163048634379E-2</c:v>
                </c:pt>
                <c:pt idx="98">
                  <c:v>2.0946275636394323E-2</c:v>
                </c:pt>
              </c:numCache>
            </c:numRef>
          </c:yVal>
          <c:smooth val="1"/>
        </c:ser>
        <c:dLbls>
          <c:showLegendKey val="0"/>
          <c:showVal val="0"/>
          <c:showCatName val="0"/>
          <c:showSerName val="0"/>
          <c:showPercent val="0"/>
          <c:showBubbleSize val="0"/>
        </c:dLbls>
        <c:axId val="276518520"/>
        <c:axId val="315535960"/>
      </c:scatterChart>
      <c:valAx>
        <c:axId val="27651852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sz="1400" dirty="0" smtClean="0"/>
                  <a:t>Numero di Reynolds</a:t>
                </a:r>
                <a:endParaRPr lang="it-IT" sz="1400" dirty="0"/>
              </a:p>
            </c:rich>
          </c:tx>
          <c:layout>
            <c:manualLayout>
              <c:xMode val="edge"/>
              <c:yMode val="edge"/>
              <c:x val="0.782529996584582"/>
              <c:y val="0.9034597740133165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crossAx val="315535960"/>
        <c:crosses val="autoZero"/>
        <c:crossBetween val="midCat"/>
      </c:valAx>
      <c:valAx>
        <c:axId val="315535960"/>
        <c:scaling>
          <c:orientation val="minMax"/>
          <c:max val="0.2"/>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r>
                  <a:rPr lang="it-IT" sz="1400" dirty="0"/>
                  <a:t>Coefficiente di momento</a:t>
                </a:r>
              </a:p>
            </c:rich>
          </c:tx>
          <c:layout>
            <c:manualLayout>
              <c:xMode val="edge"/>
              <c:yMode val="edge"/>
              <c:x val="0"/>
              <c:y val="3.3935112176237819E-2"/>
            </c:manualLayout>
          </c:layout>
          <c:overlay val="0"/>
          <c:spPr>
            <a:noFill/>
            <a:ln>
              <a:noFill/>
            </a:ln>
            <a:effectLst/>
          </c:spPr>
          <c:txPr>
            <a:bodyPr rot="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crossAx val="276518520"/>
        <c:crosses val="autoZero"/>
        <c:crossBetween val="midCat"/>
      </c:valAx>
      <c:spPr>
        <a:noFill/>
        <a:ln>
          <a:noFill/>
        </a:ln>
        <a:effectLst/>
      </c:spPr>
    </c:plotArea>
    <c:legend>
      <c:legendPos val="b"/>
      <c:layout>
        <c:manualLayout>
          <c:xMode val="edge"/>
          <c:yMode val="edge"/>
          <c:x val="0.18855341686062582"/>
          <c:y val="0.91960729012334663"/>
          <c:w val="0.5889133619161333"/>
          <c:h val="5.7239625427386816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0.15635</cdr:x>
      <cdr:y>0.41353</cdr:y>
    </cdr:from>
    <cdr:to>
      <cdr:x>0.91129</cdr:x>
      <cdr:y>0.41353</cdr:y>
    </cdr:to>
    <cdr:cxnSp macro="">
      <cdr:nvCxnSpPr>
        <cdr:cNvPr id="3" name="Connettore 1 2"/>
        <cdr:cNvCxnSpPr/>
      </cdr:nvCxnSpPr>
      <cdr:spPr>
        <a:xfrm xmlns:a="http://schemas.openxmlformats.org/drawingml/2006/main">
          <a:off x="675416" y="1235626"/>
          <a:ext cx="3261360" cy="0"/>
        </a:xfrm>
        <a:prstGeom xmlns:a="http://schemas.openxmlformats.org/drawingml/2006/main" prst="line">
          <a:avLst/>
        </a:prstGeom>
        <a:ln xmlns:a="http://schemas.openxmlformats.org/drawingml/2006/main">
          <a:solidFill>
            <a:schemeClr val="tx1">
              <a:lumMod val="50000"/>
              <a:lumOff val="5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0.15849</cdr:x>
      <cdr:y>0.19893</cdr:y>
    </cdr:from>
    <cdr:to>
      <cdr:x>0.91114</cdr:x>
      <cdr:y>0.19893</cdr:y>
    </cdr:to>
    <cdr:cxnSp macro="">
      <cdr:nvCxnSpPr>
        <cdr:cNvPr id="2" name="Connettore 1 1"/>
        <cdr:cNvCxnSpPr/>
      </cdr:nvCxnSpPr>
      <cdr:spPr>
        <a:xfrm xmlns:a="http://schemas.openxmlformats.org/drawingml/2006/main">
          <a:off x="670574" y="515152"/>
          <a:ext cx="3184582" cy="0"/>
        </a:xfrm>
        <a:prstGeom xmlns:a="http://schemas.openxmlformats.org/drawingml/2006/main" prst="line">
          <a:avLst/>
        </a:prstGeom>
        <a:ln xmlns:a="http://schemas.openxmlformats.org/drawingml/2006/main">
          <a:solidFill>
            <a:schemeClr val="tx1">
              <a:lumMod val="50000"/>
              <a:lumOff val="5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5B26E7-FC9C-4C61-8C53-3272118A615C}" type="datetimeFigureOut">
              <a:rPr lang="it-IT" smtClean="0"/>
              <a:t>19/07/2016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440F3F-5A2C-451E-979F-0856CA66C896}" type="slidenum">
              <a:rPr lang="it-IT" smtClean="0"/>
              <a:t>‹N›</a:t>
            </a:fld>
            <a:endParaRPr lang="it-IT"/>
          </a:p>
        </p:txBody>
      </p:sp>
    </p:spTree>
    <p:extLst>
      <p:ext uri="{BB962C8B-B14F-4D97-AF65-F5344CB8AC3E}">
        <p14:creationId xmlns:p14="http://schemas.microsoft.com/office/powerpoint/2010/main" val="3409115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4440F3F-5A2C-451E-979F-0856CA66C896}" type="slidenum">
              <a:rPr lang="it-IT" smtClean="0"/>
              <a:t>4</a:t>
            </a:fld>
            <a:endParaRPr lang="it-IT"/>
          </a:p>
        </p:txBody>
      </p:sp>
    </p:spTree>
    <p:extLst>
      <p:ext uri="{BB962C8B-B14F-4D97-AF65-F5344CB8AC3E}">
        <p14:creationId xmlns:p14="http://schemas.microsoft.com/office/powerpoint/2010/main" val="2379295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4440F3F-5A2C-451E-979F-0856CA66C896}" type="slidenum">
              <a:rPr lang="it-IT" smtClean="0"/>
              <a:t>16</a:t>
            </a:fld>
            <a:endParaRPr lang="it-IT"/>
          </a:p>
        </p:txBody>
      </p:sp>
    </p:spTree>
    <p:extLst>
      <p:ext uri="{BB962C8B-B14F-4D97-AF65-F5344CB8AC3E}">
        <p14:creationId xmlns:p14="http://schemas.microsoft.com/office/powerpoint/2010/main" val="1420418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4440F3F-5A2C-451E-979F-0856CA66C896}" type="slidenum">
              <a:rPr lang="it-IT" smtClean="0"/>
              <a:t>17</a:t>
            </a:fld>
            <a:endParaRPr lang="it-IT"/>
          </a:p>
        </p:txBody>
      </p:sp>
    </p:spTree>
    <p:extLst>
      <p:ext uri="{BB962C8B-B14F-4D97-AF65-F5344CB8AC3E}">
        <p14:creationId xmlns:p14="http://schemas.microsoft.com/office/powerpoint/2010/main" val="3637971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4440F3F-5A2C-451E-979F-0856CA66C896}" type="slidenum">
              <a:rPr lang="it-IT" smtClean="0"/>
              <a:t>19</a:t>
            </a:fld>
            <a:endParaRPr lang="it-IT"/>
          </a:p>
        </p:txBody>
      </p:sp>
    </p:spTree>
    <p:extLst>
      <p:ext uri="{BB962C8B-B14F-4D97-AF65-F5344CB8AC3E}">
        <p14:creationId xmlns:p14="http://schemas.microsoft.com/office/powerpoint/2010/main" val="1974260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4440F3F-5A2C-451E-979F-0856CA66C896}" type="slidenum">
              <a:rPr lang="it-IT" smtClean="0"/>
              <a:t>28</a:t>
            </a:fld>
            <a:endParaRPr lang="it-IT"/>
          </a:p>
        </p:txBody>
      </p:sp>
    </p:spTree>
    <p:extLst>
      <p:ext uri="{BB962C8B-B14F-4D97-AF65-F5344CB8AC3E}">
        <p14:creationId xmlns:p14="http://schemas.microsoft.com/office/powerpoint/2010/main" val="1421828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FF11F0EC-4F60-4544-9956-271209A740FE}" type="datetimeFigureOut">
              <a:rPr lang="en-US" smtClean="0"/>
              <a:t>7/19/2016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A5AD-5AEC-42D0-A3BE-F46B40576360}" type="slidenum">
              <a:rPr lang="en-US" smtClean="0"/>
              <a:t>‹N›</a:t>
            </a:fld>
            <a:endParaRPr lang="en-US"/>
          </a:p>
        </p:txBody>
      </p:sp>
    </p:spTree>
    <p:extLst>
      <p:ext uri="{BB962C8B-B14F-4D97-AF65-F5344CB8AC3E}">
        <p14:creationId xmlns:p14="http://schemas.microsoft.com/office/powerpoint/2010/main" val="399626660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FF11F0EC-4F60-4544-9956-271209A740FE}" type="datetimeFigureOut">
              <a:rPr lang="en-US" smtClean="0"/>
              <a:t>7/19/2016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A5AD-5AEC-42D0-A3BE-F46B40576360}" type="slidenum">
              <a:rPr lang="en-US" smtClean="0"/>
              <a:t>‹N›</a:t>
            </a:fld>
            <a:endParaRPr lang="en-US"/>
          </a:p>
        </p:txBody>
      </p:sp>
    </p:spTree>
    <p:extLst>
      <p:ext uri="{BB962C8B-B14F-4D97-AF65-F5344CB8AC3E}">
        <p14:creationId xmlns:p14="http://schemas.microsoft.com/office/powerpoint/2010/main" val="4258413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smtClean="0"/>
              <a:t>Fare clic per modificare lo stile del titolo</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FF11F0EC-4F60-4544-9956-271209A740FE}" type="datetimeFigureOut">
              <a:rPr lang="en-US" smtClean="0"/>
              <a:t>7/19/2016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A5AD-5AEC-42D0-A3BE-F46B40576360}" type="slidenum">
              <a:rPr lang="en-US" smtClean="0"/>
              <a:t>‹N›</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0239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FF11F0EC-4F60-4544-9956-271209A740FE}" type="datetimeFigureOut">
              <a:rPr lang="en-US" smtClean="0"/>
              <a:t>7/19/2016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A5AD-5AEC-42D0-A3BE-F46B40576360}" type="slidenum">
              <a:rPr lang="en-US" smtClean="0"/>
              <a:t>‹N›</a:t>
            </a:fld>
            <a:endParaRPr lang="en-US"/>
          </a:p>
        </p:txBody>
      </p:sp>
    </p:spTree>
    <p:extLst>
      <p:ext uri="{BB962C8B-B14F-4D97-AF65-F5344CB8AC3E}">
        <p14:creationId xmlns:p14="http://schemas.microsoft.com/office/powerpoint/2010/main" val="2609153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smtClean="0"/>
              <a:t>Fare clic per modificare lo stile del titolo</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FF11F0EC-4F60-4544-9956-271209A740FE}" type="datetimeFigureOut">
              <a:rPr lang="en-US" smtClean="0"/>
              <a:t>7/19/2016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A5AD-5AEC-42D0-A3BE-F46B40576360}" type="slidenum">
              <a:rPr lang="en-US" smtClean="0"/>
              <a:t>‹N›</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95244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it-IT" smtClean="0"/>
              <a:t>Fare clic per modificare lo stile del titolo</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FF11F0EC-4F60-4544-9956-271209A740FE}" type="datetimeFigureOut">
              <a:rPr lang="en-US" smtClean="0"/>
              <a:t>7/19/2016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A5AD-5AEC-42D0-A3BE-F46B40576360}" type="slidenum">
              <a:rPr lang="en-US" smtClean="0"/>
              <a:t>‹N›</a:t>
            </a:fld>
            <a:endParaRPr lang="en-US"/>
          </a:p>
        </p:txBody>
      </p:sp>
    </p:spTree>
    <p:extLst>
      <p:ext uri="{BB962C8B-B14F-4D97-AF65-F5344CB8AC3E}">
        <p14:creationId xmlns:p14="http://schemas.microsoft.com/office/powerpoint/2010/main" val="4132072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FF11F0EC-4F60-4544-9956-271209A740FE}" type="datetimeFigureOut">
              <a:rPr lang="en-US" smtClean="0"/>
              <a:t>7/19/2016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A5AD-5AEC-42D0-A3BE-F46B40576360}" type="slidenum">
              <a:rPr lang="en-US" smtClean="0"/>
              <a:t>‹N›</a:t>
            </a:fld>
            <a:endParaRPr lang="en-US"/>
          </a:p>
        </p:txBody>
      </p:sp>
    </p:spTree>
    <p:extLst>
      <p:ext uri="{BB962C8B-B14F-4D97-AF65-F5344CB8AC3E}">
        <p14:creationId xmlns:p14="http://schemas.microsoft.com/office/powerpoint/2010/main" val="1056281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FF11F0EC-4F60-4544-9956-271209A740FE}" type="datetimeFigureOut">
              <a:rPr lang="en-US" smtClean="0"/>
              <a:t>7/19/2016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A5AD-5AEC-42D0-A3BE-F46B40576360}" type="slidenum">
              <a:rPr lang="en-US" smtClean="0"/>
              <a:t>‹N›</a:t>
            </a:fld>
            <a:endParaRPr lang="en-US"/>
          </a:p>
        </p:txBody>
      </p:sp>
    </p:spTree>
    <p:extLst>
      <p:ext uri="{BB962C8B-B14F-4D97-AF65-F5344CB8AC3E}">
        <p14:creationId xmlns:p14="http://schemas.microsoft.com/office/powerpoint/2010/main" val="1806165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FF11F0EC-4F60-4544-9956-271209A740FE}" type="datetimeFigureOut">
              <a:rPr lang="en-US" smtClean="0"/>
              <a:t>7/19/2016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A5AD-5AEC-42D0-A3BE-F46B40576360}" type="slidenum">
              <a:rPr lang="en-US" smtClean="0"/>
              <a:t>‹N›</a:t>
            </a:fld>
            <a:endParaRPr lang="en-US"/>
          </a:p>
        </p:txBody>
      </p:sp>
    </p:spTree>
    <p:extLst>
      <p:ext uri="{BB962C8B-B14F-4D97-AF65-F5344CB8AC3E}">
        <p14:creationId xmlns:p14="http://schemas.microsoft.com/office/powerpoint/2010/main" val="3529472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FF11F0EC-4F60-4544-9956-271209A740FE}" type="datetimeFigureOut">
              <a:rPr lang="en-US" smtClean="0"/>
              <a:t>7/19/2016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A5AD-5AEC-42D0-A3BE-F46B40576360}" type="slidenum">
              <a:rPr lang="en-US" smtClean="0"/>
              <a:t>‹N›</a:t>
            </a:fld>
            <a:endParaRPr lang="en-US"/>
          </a:p>
        </p:txBody>
      </p:sp>
    </p:spTree>
    <p:extLst>
      <p:ext uri="{BB962C8B-B14F-4D97-AF65-F5344CB8AC3E}">
        <p14:creationId xmlns:p14="http://schemas.microsoft.com/office/powerpoint/2010/main" val="2424027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FF11F0EC-4F60-4544-9956-271209A740FE}" type="datetimeFigureOut">
              <a:rPr lang="en-US" smtClean="0"/>
              <a:t>7/19/2016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7A5AD-5AEC-42D0-A3BE-F46B40576360}" type="slidenum">
              <a:rPr lang="en-US" smtClean="0"/>
              <a:t>‹N›</a:t>
            </a:fld>
            <a:endParaRPr lang="en-US"/>
          </a:p>
        </p:txBody>
      </p:sp>
    </p:spTree>
    <p:extLst>
      <p:ext uri="{BB962C8B-B14F-4D97-AF65-F5344CB8AC3E}">
        <p14:creationId xmlns:p14="http://schemas.microsoft.com/office/powerpoint/2010/main" val="1796080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FF11F0EC-4F60-4544-9956-271209A740FE}" type="datetimeFigureOut">
              <a:rPr lang="en-US" smtClean="0"/>
              <a:t>7/19/2016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C7A5AD-5AEC-42D0-A3BE-F46B40576360}" type="slidenum">
              <a:rPr lang="en-US" smtClean="0"/>
              <a:t>‹N›</a:t>
            </a:fld>
            <a:endParaRPr lang="en-US"/>
          </a:p>
        </p:txBody>
      </p:sp>
    </p:spTree>
    <p:extLst>
      <p:ext uri="{BB962C8B-B14F-4D97-AF65-F5344CB8AC3E}">
        <p14:creationId xmlns:p14="http://schemas.microsoft.com/office/powerpoint/2010/main" val="1022700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FF11F0EC-4F60-4544-9956-271209A740FE}" type="datetimeFigureOut">
              <a:rPr lang="en-US" smtClean="0"/>
              <a:t>7/19/2016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C7A5AD-5AEC-42D0-A3BE-F46B40576360}" type="slidenum">
              <a:rPr lang="en-US" smtClean="0"/>
              <a:t>‹N›</a:t>
            </a:fld>
            <a:endParaRPr lang="en-US"/>
          </a:p>
        </p:txBody>
      </p:sp>
    </p:spTree>
    <p:extLst>
      <p:ext uri="{BB962C8B-B14F-4D97-AF65-F5344CB8AC3E}">
        <p14:creationId xmlns:p14="http://schemas.microsoft.com/office/powerpoint/2010/main" val="1629396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11F0EC-4F60-4544-9956-271209A740FE}" type="datetimeFigureOut">
              <a:rPr lang="en-US" smtClean="0"/>
              <a:t>7/19/2016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C7A5AD-5AEC-42D0-A3BE-F46B40576360}" type="slidenum">
              <a:rPr lang="en-US" smtClean="0"/>
              <a:t>‹N›</a:t>
            </a:fld>
            <a:endParaRPr lang="en-US"/>
          </a:p>
        </p:txBody>
      </p:sp>
    </p:spTree>
    <p:extLst>
      <p:ext uri="{BB962C8B-B14F-4D97-AF65-F5344CB8AC3E}">
        <p14:creationId xmlns:p14="http://schemas.microsoft.com/office/powerpoint/2010/main" val="3384948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it-IT" smtClean="0"/>
              <a:t>Fare clic per modificare lo stile del titolo</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FF11F0EC-4F60-4544-9956-271209A740FE}" type="datetimeFigureOut">
              <a:rPr lang="en-US" smtClean="0"/>
              <a:t>7/19/2016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7A5AD-5AEC-42D0-A3BE-F46B40576360}" type="slidenum">
              <a:rPr lang="en-US" smtClean="0"/>
              <a:t>‹N›</a:t>
            </a:fld>
            <a:endParaRPr lang="en-US"/>
          </a:p>
        </p:txBody>
      </p:sp>
    </p:spTree>
    <p:extLst>
      <p:ext uri="{BB962C8B-B14F-4D97-AF65-F5344CB8AC3E}">
        <p14:creationId xmlns:p14="http://schemas.microsoft.com/office/powerpoint/2010/main" val="3119622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7A5AD-5AEC-42D0-A3BE-F46B40576360}" type="slidenum">
              <a:rPr lang="en-US" smtClean="0"/>
              <a:t>‹N›</a:t>
            </a:fld>
            <a:endParaRPr lang="en-US"/>
          </a:p>
        </p:txBody>
      </p:sp>
      <p:sp>
        <p:nvSpPr>
          <p:cNvPr id="5" name="Date Placeholder 4"/>
          <p:cNvSpPr>
            <a:spLocks noGrp="1"/>
          </p:cNvSpPr>
          <p:nvPr>
            <p:ph type="dt" sz="half" idx="10"/>
          </p:nvPr>
        </p:nvSpPr>
        <p:spPr/>
        <p:txBody>
          <a:bodyPr/>
          <a:lstStyle/>
          <a:p>
            <a:fld id="{FF11F0EC-4F60-4544-9956-271209A740FE}" type="datetimeFigureOut">
              <a:rPr lang="en-US" smtClean="0"/>
              <a:t>7/19/2016</a:t>
            </a:fld>
            <a:endParaRPr lang="en-US"/>
          </a:p>
        </p:txBody>
      </p:sp>
    </p:spTree>
    <p:extLst>
      <p:ext uri="{BB962C8B-B14F-4D97-AF65-F5344CB8AC3E}">
        <p14:creationId xmlns:p14="http://schemas.microsoft.com/office/powerpoint/2010/main" val="4038913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F11F0EC-4F60-4544-9956-271209A740FE}" type="datetimeFigureOut">
              <a:rPr lang="en-US" smtClean="0"/>
              <a:t>7/19/2016</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EC7A5AD-5AEC-42D0-A3BE-F46B40576360}" type="slidenum">
              <a:rPr lang="en-US" smtClean="0"/>
              <a:t>‹N›</a:t>
            </a:fld>
            <a:endParaRPr lang="en-US"/>
          </a:p>
        </p:txBody>
      </p:sp>
    </p:spTree>
    <p:extLst>
      <p:ext uri="{BB962C8B-B14F-4D97-AF65-F5344CB8AC3E}">
        <p14:creationId xmlns:p14="http://schemas.microsoft.com/office/powerpoint/2010/main" val="2748976392"/>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 id="2147484072" r:id="rId14"/>
    <p:sldLayoutId id="2147484073" r:id="rId15"/>
    <p:sldLayoutId id="214748407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0.png"/><Relationship Id="rId7"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6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5.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dtic.mil/dtic/tr/fulltext/u2/766083.pdf" TargetMode="External"/><Relationship Id="rId2" Type="http://schemas.openxmlformats.org/officeDocument/2006/relationships/hyperlink" Target="http://www.trasporti.provincia.venezia.it/naviglag/studio/appendici/Sezione%202/1-UniTS-profZotti.pdf" TargetMode="External"/><Relationship Id="rId1" Type="http://schemas.openxmlformats.org/officeDocument/2006/relationships/slideLayout" Target="../slideLayouts/slideLayout2.xml"/><Relationship Id="rId5" Type="http://schemas.openxmlformats.org/officeDocument/2006/relationships/hyperlink" Target="http://www-3.unipv.it/webidra/materialeDidattico/natale/fondamentiIdraulica321.pdf" TargetMode="External"/><Relationship Id="rId4" Type="http://schemas.openxmlformats.org/officeDocument/2006/relationships/hyperlink" Target="http://www.anton-paar.com/it-it/prodotti/dettagli/serie-reometri-mcr"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6" name="Rettangolo 8"/>
          <p:cNvSpPr>
            <a:spLocks noGrp="1" noChangeArrowheads="1"/>
          </p:cNvSpPr>
          <p:nvPr>
            <p:ph type="ctrTitle"/>
          </p:nvPr>
        </p:nvSpPr>
        <p:spPr>
          <a:xfrm>
            <a:off x="2005720" y="2425606"/>
            <a:ext cx="6772438" cy="1233208"/>
          </a:xfrm>
        </p:spPr>
        <p:txBody>
          <a:bodyPr>
            <a:noAutofit/>
          </a:bodyPr>
          <a:lstStyle/>
          <a:p>
            <a:pPr algn="ctr"/>
            <a:r>
              <a:rPr lang="it-IT" sz="4000" noProof="1" smtClean="0">
                <a:solidFill>
                  <a:schemeClr val="tx2">
                    <a:lumMod val="75000"/>
                  </a:schemeClr>
                </a:solidFill>
                <a:latin typeface="Calibri" panose="020F0502020204030204" pitchFamily="34" charset="0"/>
              </a:rPr>
              <a:t>Misure d’attrito idrodinamico su superfici verniciate</a:t>
            </a:r>
            <a:endParaRPr lang="it-IT" sz="4000" noProof="1">
              <a:solidFill>
                <a:schemeClr val="tx2">
                  <a:lumMod val="75000"/>
                </a:schemeClr>
              </a:solidFill>
              <a:latin typeface="Calibri" panose="020F0502020204030204" pitchFamily="34" charset="0"/>
            </a:endParaRPr>
          </a:p>
        </p:txBody>
      </p:sp>
      <p:sp>
        <p:nvSpPr>
          <p:cNvPr id="89097" name="Rettangolo 9"/>
          <p:cNvSpPr>
            <a:spLocks noGrp="1" noChangeArrowheads="1"/>
          </p:cNvSpPr>
          <p:nvPr>
            <p:ph type="subTitle" idx="1"/>
          </p:nvPr>
        </p:nvSpPr>
        <p:spPr>
          <a:xfrm>
            <a:off x="1507461" y="4050834"/>
            <a:ext cx="7753498" cy="340413"/>
          </a:xfrm>
        </p:spPr>
        <p:txBody>
          <a:bodyPr>
            <a:normAutofit/>
          </a:bodyPr>
          <a:lstStyle/>
          <a:p>
            <a:pPr algn="ctr"/>
            <a:r>
              <a:rPr lang="it-IT" sz="1600" noProof="1" smtClean="0">
                <a:solidFill>
                  <a:schemeClr val="tx2">
                    <a:lumMod val="75000"/>
                  </a:schemeClr>
                </a:solidFill>
                <a:latin typeface="Calibri" panose="020F0502020204030204" pitchFamily="34" charset="0"/>
              </a:rPr>
              <a:t>CANDIDATI:  MATTEO MENTA  &amp;  KYOTO TINOCO</a:t>
            </a:r>
            <a:r>
              <a:rPr lang="it-IT" sz="1600" u="sng" noProof="1" smtClean="0">
                <a:solidFill>
                  <a:schemeClr val="tx2">
                    <a:lumMod val="75000"/>
                  </a:schemeClr>
                </a:solidFill>
              </a:rPr>
              <a:t>                           </a:t>
            </a:r>
          </a:p>
          <a:p>
            <a:endParaRPr lang="it-IT" sz="1600" noProof="1" smtClean="0">
              <a:solidFill>
                <a:schemeClr val="tx2">
                  <a:lumMod val="75000"/>
                </a:schemeClr>
              </a:solidFill>
            </a:endParaRPr>
          </a:p>
          <a:p>
            <a:endParaRPr lang="en-US" sz="1600" dirty="0">
              <a:solidFill>
                <a:schemeClr val="tx2">
                  <a:lumMod val="75000"/>
                </a:schemeClr>
              </a:solidFill>
            </a:endParaRPr>
          </a:p>
        </p:txBody>
      </p:sp>
      <p:pic>
        <p:nvPicPr>
          <p:cNvPr id="19" name="Immagine 18"/>
          <p:cNvPicPr>
            <a:picLocks noChangeAspect="1"/>
          </p:cNvPicPr>
          <p:nvPr/>
        </p:nvPicPr>
        <p:blipFill>
          <a:blip r:embed="rId2"/>
          <a:stretch>
            <a:fillRect/>
          </a:stretch>
        </p:blipFill>
        <p:spPr>
          <a:xfrm>
            <a:off x="4448964" y="166687"/>
            <a:ext cx="1885950" cy="1866900"/>
          </a:xfrm>
          <a:prstGeom prst="rect">
            <a:avLst/>
          </a:prstGeom>
        </p:spPr>
      </p:pic>
      <p:pic>
        <p:nvPicPr>
          <p:cNvPr id="22" name="Immagin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021845" y="4303179"/>
            <a:ext cx="8734089" cy="85936"/>
          </a:xfrm>
          <a:prstGeom prst="rect">
            <a:avLst/>
          </a:prstGeom>
        </p:spPr>
      </p:pic>
      <p:sp>
        <p:nvSpPr>
          <p:cNvPr id="27" name="CasellaDiTesto 26"/>
          <p:cNvSpPr txBox="1"/>
          <p:nvPr/>
        </p:nvSpPr>
        <p:spPr>
          <a:xfrm>
            <a:off x="1371222" y="4783266"/>
            <a:ext cx="8041434" cy="584775"/>
          </a:xfrm>
          <a:prstGeom prst="rect">
            <a:avLst/>
          </a:prstGeom>
          <a:noFill/>
        </p:spPr>
        <p:txBody>
          <a:bodyPr wrap="square" rtlCol="0">
            <a:spAutoFit/>
          </a:bodyPr>
          <a:lstStyle/>
          <a:p>
            <a:pPr algn="ctr"/>
            <a:r>
              <a:rPr lang="it-IT" sz="1600" dirty="0" smtClean="0">
                <a:solidFill>
                  <a:schemeClr val="tx2">
                    <a:lumMod val="75000"/>
                  </a:schemeClr>
                </a:solidFill>
                <a:latin typeface="Calibri" panose="020F0502020204030204" pitchFamily="34" charset="0"/>
              </a:rPr>
              <a:t>RELATORE: PROF. ING. A. BOTTARO                                     CORRELATORI: PROF. ING. M. CAPURRO</a:t>
            </a:r>
          </a:p>
          <a:p>
            <a:pPr algn="ctr"/>
            <a:r>
              <a:rPr lang="it-IT" sz="1600" dirty="0">
                <a:solidFill>
                  <a:schemeClr val="tx2">
                    <a:lumMod val="75000"/>
                  </a:schemeClr>
                </a:solidFill>
                <a:latin typeface="Calibri" panose="020F0502020204030204" pitchFamily="34" charset="0"/>
              </a:rPr>
              <a:t>	</a:t>
            </a:r>
            <a:r>
              <a:rPr lang="it-IT" sz="1600" dirty="0" smtClean="0">
                <a:solidFill>
                  <a:schemeClr val="tx2">
                    <a:lumMod val="75000"/>
                  </a:schemeClr>
                </a:solidFill>
                <a:latin typeface="Calibri" panose="020F0502020204030204" pitchFamily="34" charset="0"/>
              </a:rPr>
              <a:t>					       DOTT. ING.  A.  LAGAZZO </a:t>
            </a:r>
            <a:endParaRPr lang="it-IT" sz="1600" dirty="0">
              <a:solidFill>
                <a:schemeClr val="tx2">
                  <a:lumMod val="75000"/>
                </a:schemeClr>
              </a:solidFill>
              <a:latin typeface="Calibri" panose="020F0502020204030204" pitchFamily="34" charset="0"/>
            </a:endParaRPr>
          </a:p>
        </p:txBody>
      </p:sp>
    </p:spTree>
    <p:extLst>
      <p:ext uri="{BB962C8B-B14F-4D97-AF65-F5344CB8AC3E}">
        <p14:creationId xmlns:p14="http://schemas.microsoft.com/office/powerpoint/2010/main" val="2387950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608623" y="1123904"/>
            <a:ext cx="8734089" cy="85936"/>
          </a:xfrm>
          <a:prstGeom prst="rect">
            <a:avLst/>
          </a:prstGeom>
        </p:spPr>
      </p:pic>
      <p:sp>
        <p:nvSpPr>
          <p:cNvPr id="2" name="Titolo 1"/>
          <p:cNvSpPr>
            <a:spLocks noGrp="1"/>
          </p:cNvSpPr>
          <p:nvPr>
            <p:ph type="title"/>
          </p:nvPr>
        </p:nvSpPr>
        <p:spPr/>
        <p:txBody>
          <a:bodyPr/>
          <a:lstStyle/>
          <a:p>
            <a:pPr algn="ctr"/>
            <a:r>
              <a:rPr lang="it-IT" dirty="0" smtClean="0">
                <a:solidFill>
                  <a:schemeClr val="tx2">
                    <a:lumMod val="75000"/>
                  </a:schemeClr>
                </a:solidFill>
                <a:latin typeface="Calibri" panose="020F0502020204030204" pitchFamily="34" charset="0"/>
              </a:rPr>
              <a:t>Vernici commerciali</a:t>
            </a:r>
            <a:br>
              <a:rPr lang="it-IT" dirty="0" smtClean="0">
                <a:solidFill>
                  <a:schemeClr val="tx2">
                    <a:lumMod val="75000"/>
                  </a:schemeClr>
                </a:solidFill>
                <a:latin typeface="Calibri" panose="020F0502020204030204" pitchFamily="34" charset="0"/>
              </a:rPr>
            </a:br>
            <a:endParaRPr lang="it-IT" dirty="0">
              <a:solidFill>
                <a:schemeClr val="tx2">
                  <a:lumMod val="75000"/>
                </a:schemeClr>
              </a:solidFill>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608623" y="1414557"/>
                <a:ext cx="9326476" cy="3880773"/>
              </a:xfrm>
            </p:spPr>
            <p:txBody>
              <a:bodyPr>
                <a:noAutofit/>
              </a:bodyPr>
              <a:lstStyle/>
              <a:p>
                <a:pPr marL="0" indent="0" algn="just">
                  <a:buNone/>
                </a:pPr>
                <a:r>
                  <a:rPr lang="it-IT" sz="2400" dirty="0" smtClean="0">
                    <a:solidFill>
                      <a:schemeClr val="tx2">
                        <a:lumMod val="75000"/>
                      </a:schemeClr>
                    </a:solidFill>
                    <a:latin typeface="Calibri" panose="020F0502020204030204" pitchFamily="34" charset="0"/>
                  </a:rPr>
                  <a:t>Le varietà di vernici studiate sono state:</a:t>
                </a:r>
                <a:endParaRPr lang="it-IT" sz="2400" dirty="0">
                  <a:solidFill>
                    <a:schemeClr val="tx2">
                      <a:lumMod val="75000"/>
                    </a:schemeClr>
                  </a:solidFill>
                  <a:latin typeface="Calibri" panose="020F0502020204030204" pitchFamily="34" charset="0"/>
                </a:endParaRPr>
              </a:p>
              <a:p>
                <a:pPr marL="0" indent="0" algn="just">
                  <a:buNone/>
                </a:pPr>
                <a:r>
                  <a:rPr lang="it-IT" sz="2400" dirty="0">
                    <a:solidFill>
                      <a:schemeClr val="tx2">
                        <a:lumMod val="75000"/>
                      </a:schemeClr>
                    </a:solidFill>
                    <a:latin typeface="Calibri" panose="020F0502020204030204" pitchFamily="34" charset="0"/>
                    <a:sym typeface="Symbol"/>
                  </a:rPr>
                  <a:t></a:t>
                </a:r>
                <a:r>
                  <a:rPr lang="it-IT" sz="2400" dirty="0" smtClean="0">
                    <a:solidFill>
                      <a:schemeClr val="tx2">
                        <a:lumMod val="75000"/>
                      </a:schemeClr>
                    </a:solidFill>
                    <a:latin typeface="Calibri" panose="020F0502020204030204" pitchFamily="34" charset="0"/>
                  </a:rPr>
                  <a:t> A/F 1 e A/F 2 </a:t>
                </a:r>
                <a:r>
                  <a:rPr lang="it-IT" sz="2400" dirty="0">
                    <a:solidFill>
                      <a:schemeClr val="tx2">
                        <a:lumMod val="75000"/>
                      </a:schemeClr>
                    </a:solidFill>
                    <a:latin typeface="Calibri" panose="020F0502020204030204" pitchFamily="34" charset="0"/>
                  </a:rPr>
                  <a:t>, vernici </a:t>
                </a:r>
                <a:r>
                  <a:rPr lang="it-IT" sz="2400" dirty="0" smtClean="0">
                    <a:solidFill>
                      <a:schemeClr val="tx2">
                        <a:lumMod val="75000"/>
                      </a:schemeClr>
                    </a:solidFill>
                    <a:latin typeface="Calibri" panose="020F0502020204030204" pitchFamily="34" charset="0"/>
                  </a:rPr>
                  <a:t>anti-</a:t>
                </a:r>
                <a:r>
                  <a:rPr lang="it-IT" sz="2400" dirty="0" err="1" smtClean="0">
                    <a:solidFill>
                      <a:schemeClr val="tx2">
                        <a:lumMod val="75000"/>
                      </a:schemeClr>
                    </a:solidFill>
                    <a:latin typeface="Calibri" panose="020F0502020204030204" pitchFamily="34" charset="0"/>
                  </a:rPr>
                  <a:t>biofouling</a:t>
                </a:r>
                <a:r>
                  <a:rPr lang="it-IT" sz="2400" dirty="0" smtClean="0">
                    <a:solidFill>
                      <a:schemeClr val="tx2">
                        <a:lumMod val="75000"/>
                      </a:schemeClr>
                    </a:solidFill>
                    <a:latin typeface="Calibri" panose="020F0502020204030204" pitchFamily="34" charset="0"/>
                  </a:rPr>
                  <a:t>  </a:t>
                </a:r>
                <a:r>
                  <a:rPr lang="it-IT" sz="2400" dirty="0">
                    <a:solidFill>
                      <a:schemeClr val="tx2">
                        <a:lumMod val="75000"/>
                      </a:schemeClr>
                    </a:solidFill>
                    <a:latin typeface="Calibri" panose="020F0502020204030204" pitchFamily="34" charset="0"/>
                  </a:rPr>
                  <a:t>contenenti </a:t>
                </a:r>
                <a:r>
                  <a:rPr lang="it-IT" sz="2400" dirty="0" err="1" smtClean="0">
                    <a:solidFill>
                      <a:schemeClr val="tx2">
                        <a:lumMod val="75000"/>
                      </a:schemeClr>
                    </a:solidFill>
                    <a:latin typeface="Calibri" panose="020F0502020204030204" pitchFamily="34" charset="0"/>
                  </a:rPr>
                  <a:t>hydrogel</a:t>
                </a:r>
                <a:r>
                  <a:rPr lang="it-IT" sz="2400" dirty="0" smtClean="0">
                    <a:solidFill>
                      <a:schemeClr val="tx2">
                        <a:lumMod val="75000"/>
                      </a:schemeClr>
                    </a:solidFill>
                    <a:latin typeface="Calibri" panose="020F0502020204030204" pitchFamily="34" charset="0"/>
                  </a:rPr>
                  <a:t> </a:t>
                </a:r>
                <a:r>
                  <a:rPr lang="it-IT" sz="2400" dirty="0">
                    <a:solidFill>
                      <a:schemeClr val="tx2">
                        <a:lumMod val="75000"/>
                      </a:schemeClr>
                    </a:solidFill>
                    <a:latin typeface="Calibri" panose="020F0502020204030204" pitchFamily="34" charset="0"/>
                  </a:rPr>
                  <a:t>in grado di non </a:t>
                </a:r>
                <a:r>
                  <a:rPr lang="it-IT" sz="2400" dirty="0" smtClean="0">
                    <a:solidFill>
                      <a:schemeClr val="tx2">
                        <a:lumMod val="75000"/>
                      </a:schemeClr>
                    </a:solidFill>
                    <a:latin typeface="Calibri" panose="020F0502020204030204" pitchFamily="34" charset="0"/>
                  </a:rPr>
                  <a:t>far </a:t>
                </a:r>
                <a:r>
                  <a:rPr lang="it-IT" sz="2400" dirty="0">
                    <a:solidFill>
                      <a:schemeClr val="tx2">
                        <a:lumMod val="75000"/>
                      </a:schemeClr>
                    </a:solidFill>
                    <a:latin typeface="Calibri" panose="020F0502020204030204" pitchFamily="34" charset="0"/>
                  </a:rPr>
                  <a:t>attaccare la fauna marina agli scafi </a:t>
                </a:r>
                <a:r>
                  <a:rPr lang="it-IT" sz="2400" dirty="0" smtClean="0">
                    <a:solidFill>
                      <a:schemeClr val="tx2">
                        <a:lumMod val="75000"/>
                      </a:schemeClr>
                    </a:solidFill>
                    <a:latin typeface="Calibri" panose="020F0502020204030204" pitchFamily="34" charset="0"/>
                  </a:rPr>
                  <a:t>navali               </a:t>
                </a:r>
                <a14:m>
                  <m:oMath xmlns:m="http://schemas.openxmlformats.org/officeDocument/2006/math">
                    <m:r>
                      <a:rPr lang="it-IT" sz="2400" b="1" i="1">
                        <a:solidFill>
                          <a:schemeClr val="tx2">
                            <a:lumMod val="75000"/>
                          </a:schemeClr>
                        </a:solidFill>
                        <a:latin typeface="Cambria Math" panose="02040503050406030204" pitchFamily="18" charset="0"/>
                      </a:rPr>
                      <m:t>𝑭</m:t>
                    </m:r>
                    <m:r>
                      <a:rPr lang="it-IT" sz="2400" b="1" i="1">
                        <a:solidFill>
                          <a:schemeClr val="tx2">
                            <a:lumMod val="75000"/>
                          </a:schemeClr>
                        </a:solidFill>
                        <a:latin typeface="Cambria Math" panose="02040503050406030204" pitchFamily="18" charset="0"/>
                      </a:rPr>
                      <m:t>=</m:t>
                    </m:r>
                    <m:sSup>
                      <m:sSupPr>
                        <m:ctrlPr>
                          <a:rPr lang="it-IT" sz="2400" b="1" i="1">
                            <a:solidFill>
                              <a:schemeClr val="tx2">
                                <a:lumMod val="75000"/>
                              </a:schemeClr>
                            </a:solidFill>
                            <a:latin typeface="Cambria Math" panose="02040503050406030204" pitchFamily="18" charset="0"/>
                          </a:rPr>
                        </m:ctrlPr>
                      </m:sSupPr>
                      <m:e>
                        <m:d>
                          <m:dPr>
                            <m:ctrlPr>
                              <a:rPr lang="it-IT" sz="2400" b="1" i="1">
                                <a:solidFill>
                                  <a:schemeClr val="tx2">
                                    <a:lumMod val="75000"/>
                                  </a:schemeClr>
                                </a:solidFill>
                                <a:latin typeface="Cambria Math" panose="02040503050406030204" pitchFamily="18" charset="0"/>
                              </a:rPr>
                            </m:ctrlPr>
                          </m:dPr>
                          <m:e>
                            <m:r>
                              <a:rPr lang="it-IT" sz="2400" b="1" i="1">
                                <a:solidFill>
                                  <a:schemeClr val="tx2">
                                    <a:lumMod val="75000"/>
                                  </a:schemeClr>
                                </a:solidFill>
                                <a:latin typeface="Cambria Math" panose="02040503050406030204" pitchFamily="18" charset="0"/>
                              </a:rPr>
                              <m:t>𝑬</m:t>
                            </m:r>
                            <m:r>
                              <a:rPr lang="it-IT" sz="2400" b="1" i="1">
                                <a:solidFill>
                                  <a:schemeClr val="tx2">
                                    <a:lumMod val="75000"/>
                                  </a:schemeClr>
                                </a:solidFill>
                                <a:latin typeface="Cambria Math" panose="02040503050406030204" pitchFamily="18" charset="0"/>
                              </a:rPr>
                              <m:t>𝜸</m:t>
                            </m:r>
                          </m:e>
                        </m:d>
                      </m:e>
                      <m:sup>
                        <m:f>
                          <m:fPr>
                            <m:ctrlPr>
                              <a:rPr lang="it-IT" sz="2400" b="1" i="1">
                                <a:solidFill>
                                  <a:schemeClr val="tx2">
                                    <a:lumMod val="75000"/>
                                  </a:schemeClr>
                                </a:solidFill>
                                <a:latin typeface="Cambria Math" panose="02040503050406030204" pitchFamily="18" charset="0"/>
                              </a:rPr>
                            </m:ctrlPr>
                          </m:fPr>
                          <m:num>
                            <m:r>
                              <a:rPr lang="it-IT" sz="2400" b="1" i="1">
                                <a:solidFill>
                                  <a:schemeClr val="tx2">
                                    <a:lumMod val="75000"/>
                                  </a:schemeClr>
                                </a:solidFill>
                                <a:latin typeface="Cambria Math" panose="02040503050406030204" pitchFamily="18" charset="0"/>
                              </a:rPr>
                              <m:t>𝟏</m:t>
                            </m:r>
                          </m:num>
                          <m:den>
                            <m:r>
                              <a:rPr lang="it-IT" sz="2400" b="1" i="1">
                                <a:solidFill>
                                  <a:schemeClr val="tx2">
                                    <a:lumMod val="75000"/>
                                  </a:schemeClr>
                                </a:solidFill>
                                <a:latin typeface="Cambria Math" panose="02040503050406030204" pitchFamily="18" charset="0"/>
                              </a:rPr>
                              <m:t>𝟐</m:t>
                            </m:r>
                          </m:den>
                        </m:f>
                      </m:sup>
                    </m:sSup>
                  </m:oMath>
                </a14:m>
                <a:r>
                  <a:rPr lang="it-IT" sz="2400" b="1" dirty="0" smtClean="0">
                    <a:solidFill>
                      <a:schemeClr val="tx2">
                        <a:lumMod val="75000"/>
                      </a:schemeClr>
                    </a:solidFill>
                    <a:latin typeface="Calibri" panose="020F0502020204030204" pitchFamily="34" charset="0"/>
                  </a:rPr>
                  <a:t> </a:t>
                </a:r>
                <a:endParaRPr lang="it-IT" sz="2400" b="1" dirty="0">
                  <a:solidFill>
                    <a:schemeClr val="tx2">
                      <a:lumMod val="75000"/>
                    </a:schemeClr>
                  </a:solidFill>
                  <a:latin typeface="Calibri" panose="020F0502020204030204" pitchFamily="34" charset="0"/>
                </a:endParaRPr>
              </a:p>
              <a:p>
                <a:pPr marL="0" indent="0" algn="just">
                  <a:buNone/>
                </a:pPr>
                <a:r>
                  <a:rPr lang="it-IT" sz="2400" dirty="0">
                    <a:solidFill>
                      <a:schemeClr val="tx2">
                        <a:lumMod val="75000"/>
                      </a:schemeClr>
                    </a:solidFill>
                    <a:latin typeface="Calibri" panose="020F0502020204030204" pitchFamily="34" charset="0"/>
                    <a:sym typeface="Symbol"/>
                  </a:rPr>
                  <a:t></a:t>
                </a:r>
                <a:r>
                  <a:rPr lang="it-IT" sz="2400" dirty="0" smtClean="0">
                    <a:solidFill>
                      <a:schemeClr val="tx2">
                        <a:lumMod val="75000"/>
                      </a:schemeClr>
                    </a:solidFill>
                    <a:latin typeface="Calibri" panose="020F0502020204030204" pitchFamily="34" charset="0"/>
                  </a:rPr>
                  <a:t> A/F 3, vernice anti-</a:t>
                </a:r>
                <a:r>
                  <a:rPr lang="it-IT" sz="2400" dirty="0" err="1" smtClean="0">
                    <a:solidFill>
                      <a:schemeClr val="tx2">
                        <a:lumMod val="75000"/>
                      </a:schemeClr>
                    </a:solidFill>
                    <a:latin typeface="Calibri" panose="020F0502020204030204" pitchFamily="34" charset="0"/>
                  </a:rPr>
                  <a:t>biofouling</a:t>
                </a:r>
                <a:r>
                  <a:rPr lang="it-IT" sz="2400" dirty="0" smtClean="0">
                    <a:solidFill>
                      <a:schemeClr val="tx2">
                        <a:lumMod val="75000"/>
                      </a:schemeClr>
                    </a:solidFill>
                    <a:latin typeface="Calibri" panose="020F0502020204030204" pitchFamily="34" charset="0"/>
                  </a:rPr>
                  <a:t>  </a:t>
                </a:r>
                <a:r>
                  <a:rPr lang="it-IT" sz="2400" dirty="0">
                    <a:solidFill>
                      <a:schemeClr val="tx2">
                        <a:lumMod val="75000"/>
                      </a:schemeClr>
                    </a:solidFill>
                    <a:latin typeface="Calibri" panose="020F0502020204030204" pitchFamily="34" charset="0"/>
                  </a:rPr>
                  <a:t>che sfrutta la presenza di </a:t>
                </a:r>
                <a:r>
                  <a:rPr lang="it-IT" sz="2400" dirty="0" smtClean="0">
                    <a:solidFill>
                      <a:schemeClr val="tx2">
                        <a:lumMod val="75000"/>
                      </a:schemeClr>
                    </a:solidFill>
                    <a:latin typeface="Calibri" panose="020F0502020204030204" pitchFamily="34" charset="0"/>
                  </a:rPr>
                  <a:t>biocidi</a:t>
                </a:r>
                <a:endParaRPr lang="it-IT" sz="2400" dirty="0">
                  <a:solidFill>
                    <a:schemeClr val="tx2">
                      <a:lumMod val="75000"/>
                    </a:schemeClr>
                  </a:solidFill>
                  <a:latin typeface="Calibri" panose="020F0502020204030204" pitchFamily="34" charset="0"/>
                </a:endParaRPr>
              </a:p>
              <a:p>
                <a:pPr marL="0" indent="0" algn="just">
                  <a:spcBef>
                    <a:spcPts val="1200"/>
                  </a:spcBef>
                  <a:spcAft>
                    <a:spcPts val="1200"/>
                  </a:spcAft>
                  <a:buNone/>
                </a:pPr>
                <a:r>
                  <a:rPr lang="it-IT" sz="2400" dirty="0">
                    <a:solidFill>
                      <a:schemeClr val="tx2">
                        <a:lumMod val="75000"/>
                      </a:schemeClr>
                    </a:solidFill>
                    <a:latin typeface="Calibri" panose="020F0502020204030204" pitchFamily="34" charset="0"/>
                    <a:sym typeface="Symbol"/>
                  </a:rPr>
                  <a:t></a:t>
                </a:r>
                <a:r>
                  <a:rPr lang="it-IT" sz="2400" dirty="0" smtClean="0">
                    <a:solidFill>
                      <a:schemeClr val="tx2">
                        <a:lumMod val="75000"/>
                      </a:schemeClr>
                    </a:solidFill>
                    <a:latin typeface="Calibri" panose="020F0502020204030204" pitchFamily="34" charset="0"/>
                  </a:rPr>
                  <a:t> Vernice commerciale 4, rivestimento </a:t>
                </a:r>
                <a:r>
                  <a:rPr lang="it-IT" sz="2400" dirty="0" err="1" smtClean="0">
                    <a:solidFill>
                      <a:schemeClr val="tx2">
                        <a:lumMod val="75000"/>
                      </a:schemeClr>
                    </a:solidFill>
                    <a:latin typeface="Calibri" panose="020F0502020204030204" pitchFamily="34" charset="0"/>
                  </a:rPr>
                  <a:t>biomimetico</a:t>
                </a:r>
                <a:r>
                  <a:rPr lang="it-IT" sz="2400" dirty="0" smtClean="0">
                    <a:solidFill>
                      <a:schemeClr val="tx2">
                        <a:lumMod val="75000"/>
                      </a:schemeClr>
                    </a:solidFill>
                    <a:latin typeface="Calibri" panose="020F0502020204030204" pitchFamily="34" charset="0"/>
                  </a:rPr>
                  <a:t>, a basso attrito.</a:t>
                </a:r>
              </a:p>
              <a:p>
                <a:pPr marL="0" indent="0" algn="just">
                  <a:spcBef>
                    <a:spcPts val="1200"/>
                  </a:spcBef>
                  <a:spcAft>
                    <a:spcPts val="1200"/>
                  </a:spcAft>
                  <a:buNone/>
                </a:pPr>
                <a:r>
                  <a:rPr lang="it-IT" sz="2400" dirty="0">
                    <a:solidFill>
                      <a:schemeClr val="tx2">
                        <a:lumMod val="75000"/>
                      </a:schemeClr>
                    </a:solidFill>
                  </a:rPr>
                  <a:t>	 </a:t>
                </a:r>
                <a:r>
                  <a:rPr lang="it-IT" sz="2400" dirty="0" smtClean="0">
                    <a:solidFill>
                      <a:schemeClr val="tx2">
                        <a:lumMod val="75000"/>
                      </a:schemeClr>
                    </a:solidFill>
                  </a:rPr>
                  <a:t>  [</a:t>
                </a:r>
                <a:r>
                  <a:rPr lang="it-IT" sz="2400" dirty="0">
                    <a:solidFill>
                      <a:schemeClr val="tx2">
                        <a:lumMod val="75000"/>
                      </a:schemeClr>
                    </a:solidFill>
                  </a:rPr>
                  <a:t>1]              </a:t>
                </a:r>
                <a:r>
                  <a:rPr lang="it-IT" sz="2400" dirty="0" smtClean="0">
                    <a:solidFill>
                      <a:schemeClr val="tx2">
                        <a:lumMod val="75000"/>
                      </a:schemeClr>
                    </a:solidFill>
                  </a:rPr>
                  <a:t>    </a:t>
                </a:r>
                <a:r>
                  <a:rPr lang="it-IT" sz="2400" dirty="0">
                    <a:solidFill>
                      <a:schemeClr val="tx2">
                        <a:lumMod val="75000"/>
                      </a:schemeClr>
                    </a:solidFill>
                  </a:rPr>
                  <a:t>[2]      </a:t>
                </a:r>
                <a:r>
                  <a:rPr lang="it-IT" sz="2400" dirty="0" smtClean="0">
                    <a:solidFill>
                      <a:schemeClr val="tx2">
                        <a:lumMod val="75000"/>
                      </a:schemeClr>
                    </a:solidFill>
                  </a:rPr>
                  <a:t>            </a:t>
                </a:r>
                <a:r>
                  <a:rPr lang="it-IT" sz="2400" dirty="0">
                    <a:solidFill>
                      <a:schemeClr val="tx2">
                        <a:lumMod val="75000"/>
                      </a:schemeClr>
                    </a:solidFill>
                  </a:rPr>
                  <a:t>[3]               </a:t>
                </a:r>
                <a:r>
                  <a:rPr lang="it-IT" sz="2400" dirty="0" smtClean="0">
                    <a:solidFill>
                      <a:schemeClr val="tx2">
                        <a:lumMod val="75000"/>
                      </a:schemeClr>
                    </a:solidFill>
                  </a:rPr>
                  <a:t>  </a:t>
                </a:r>
                <a:r>
                  <a:rPr lang="it-IT" sz="2400" dirty="0">
                    <a:solidFill>
                      <a:schemeClr val="tx2">
                        <a:lumMod val="75000"/>
                      </a:schemeClr>
                    </a:solidFill>
                  </a:rPr>
                  <a:t>[4]  </a:t>
                </a:r>
              </a:p>
              <a:p>
                <a:endParaRPr lang="it-IT" sz="2400" dirty="0"/>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608623" y="1414557"/>
                <a:ext cx="9326476" cy="3880773"/>
              </a:xfrm>
              <a:blipFill rotWithShape="1">
                <a:blip r:embed="rId3"/>
                <a:stretch>
                  <a:fillRect l="-1046" t="-1256" r="-980"/>
                </a:stretch>
              </a:blipFill>
            </p:spPr>
            <p:txBody>
              <a:bodyPr/>
              <a:lstStyle/>
              <a:p>
                <a:r>
                  <a:rPr lang="it-IT">
                    <a:noFill/>
                  </a:rPr>
                  <a:t> </a:t>
                </a:r>
              </a:p>
            </p:txBody>
          </p:sp>
        </mc:Fallback>
      </mc:AlternateContent>
      <p:pic>
        <p:nvPicPr>
          <p:cNvPr id="5" name="Immagine 4" descr="20160524_165853.jpg"/>
          <p:cNvPicPr>
            <a:picLocks noChangeAspect="1"/>
          </p:cNvPicPr>
          <p:nvPr/>
        </p:nvPicPr>
        <p:blipFill>
          <a:blip r:embed="rId4" cstate="email">
            <a:extLst>
              <a:ext uri="{28A0092B-C50C-407E-A947-70E740481C1C}">
                <a14:useLocalDpi xmlns:a14="http://schemas.microsoft.com/office/drawing/2010/main"/>
              </a:ext>
            </a:extLst>
          </a:blip>
          <a:srcRect t="-418"/>
          <a:stretch>
            <a:fillRect/>
          </a:stretch>
        </p:blipFill>
        <p:spPr>
          <a:xfrm rot="5400000">
            <a:off x="946421" y="4648752"/>
            <a:ext cx="1514323" cy="1712851"/>
          </a:xfrm>
          <a:prstGeom prst="rect">
            <a:avLst/>
          </a:prstGeom>
        </p:spPr>
      </p:pic>
      <p:pic>
        <p:nvPicPr>
          <p:cNvPr id="6" name="Immagine 5" descr="20160524_165713.jpg"/>
          <p:cNvPicPr>
            <a:picLocks noChangeAspect="1"/>
          </p:cNvPicPr>
          <p:nvPr/>
        </p:nvPicPr>
        <p:blipFill>
          <a:blip r:embed="rId5"/>
          <a:srcRect l="38708" t="5514" r="18883" b="9439"/>
          <a:stretch>
            <a:fillRect/>
          </a:stretch>
        </p:blipFill>
        <p:spPr>
          <a:xfrm rot="5400000">
            <a:off x="2909506" y="4659779"/>
            <a:ext cx="1537149" cy="1732048"/>
          </a:xfrm>
          <a:prstGeom prst="rect">
            <a:avLst/>
          </a:prstGeom>
        </p:spPr>
      </p:pic>
      <p:pic>
        <p:nvPicPr>
          <p:cNvPr id="7" name="Immagine 6" descr="20160524_165515.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796153" y="4748016"/>
            <a:ext cx="1781316" cy="1522405"/>
          </a:xfrm>
          <a:prstGeom prst="rect">
            <a:avLst/>
          </a:prstGeom>
        </p:spPr>
      </p:pic>
      <p:pic>
        <p:nvPicPr>
          <p:cNvPr id="8" name="Immagine 7" descr="20160524_165942.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5400000">
            <a:off x="6961056" y="4617608"/>
            <a:ext cx="1521274" cy="1784351"/>
          </a:xfrm>
          <a:prstGeom prst="rect">
            <a:avLst/>
          </a:prstGeom>
        </p:spPr>
      </p:pic>
    </p:spTree>
    <p:extLst>
      <p:ext uri="{BB962C8B-B14F-4D97-AF65-F5344CB8AC3E}">
        <p14:creationId xmlns:p14="http://schemas.microsoft.com/office/powerpoint/2010/main" val="27586060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chemeClr val="tx2">
                    <a:lumMod val="75000"/>
                  </a:schemeClr>
                </a:solidFill>
                <a:latin typeface="Calibri" panose="020F0502020204030204" pitchFamily="34" charset="0"/>
              </a:rPr>
              <a:t>Vernice super-idrofobica</a:t>
            </a:r>
            <a:endParaRPr lang="it-IT" dirty="0">
              <a:solidFill>
                <a:schemeClr val="tx2">
                  <a:lumMod val="75000"/>
                </a:schemeClr>
              </a:solidFill>
              <a:latin typeface="Calibri" panose="020F0502020204030204" pitchFamily="34" charset="0"/>
            </a:endParaRPr>
          </a:p>
        </p:txBody>
      </p:sp>
      <p:pic>
        <p:nvPicPr>
          <p:cNvPr id="4" name="Segnaposto contenuto 3" descr="C:\Users\Utente\Documents\universita\TESI\foto e video\goccia2.bmp"/>
          <p:cNvPicPr>
            <a:picLocks noGrp="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2003" r="14219"/>
          <a:stretch/>
        </p:blipFill>
        <p:spPr bwMode="auto">
          <a:xfrm>
            <a:off x="1032175" y="1549127"/>
            <a:ext cx="2959200" cy="3881437"/>
          </a:xfrm>
          <a:prstGeom prst="rect">
            <a:avLst/>
          </a:prstGeom>
          <a:noFill/>
          <a:ln>
            <a:noFill/>
          </a:ln>
        </p:spPr>
      </p:pic>
      <p:pic>
        <p:nvPicPr>
          <p:cNvPr id="5" name="Immagine 4" descr="G:\Ever dry\DSC_775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5668" y="1549128"/>
            <a:ext cx="2958219" cy="3881437"/>
          </a:xfrm>
          <a:prstGeom prst="rect">
            <a:avLst/>
          </a:prstGeom>
          <a:noFill/>
          <a:ln>
            <a:noFill/>
          </a:ln>
        </p:spPr>
      </p:pic>
      <p:sp>
        <p:nvSpPr>
          <p:cNvPr id="3" name="CasellaDiTesto 2"/>
          <p:cNvSpPr txBox="1"/>
          <p:nvPr/>
        </p:nvSpPr>
        <p:spPr>
          <a:xfrm>
            <a:off x="789958" y="5448471"/>
            <a:ext cx="3443634" cy="1015663"/>
          </a:xfrm>
          <a:prstGeom prst="rect">
            <a:avLst/>
          </a:prstGeom>
          <a:noFill/>
        </p:spPr>
        <p:txBody>
          <a:bodyPr wrap="square" rtlCol="0">
            <a:spAutoFit/>
          </a:bodyPr>
          <a:lstStyle/>
          <a:p>
            <a:pPr algn="just"/>
            <a:r>
              <a:rPr lang="it-IT" sz="2000" dirty="0" smtClean="0">
                <a:solidFill>
                  <a:schemeClr val="tx2">
                    <a:lumMod val="75000"/>
                  </a:schemeClr>
                </a:solidFill>
                <a:latin typeface="Calibri" panose="020F0502020204030204" pitchFamily="34" charset="0"/>
              </a:rPr>
              <a:t>Immagine al microscopio ottico di una goccia d’acqua sopra superficie super-idrofobica</a:t>
            </a:r>
            <a:endParaRPr lang="it-IT" sz="2000" dirty="0">
              <a:solidFill>
                <a:schemeClr val="tx2">
                  <a:lumMod val="75000"/>
                </a:schemeClr>
              </a:solidFill>
              <a:latin typeface="Calibri" panose="020F0502020204030204" pitchFamily="34" charset="0"/>
            </a:endParaRPr>
          </a:p>
        </p:txBody>
      </p:sp>
      <p:sp>
        <p:nvSpPr>
          <p:cNvPr id="7" name="CasellaDiTesto 6"/>
          <p:cNvSpPr txBox="1"/>
          <p:nvPr/>
        </p:nvSpPr>
        <p:spPr>
          <a:xfrm>
            <a:off x="4682989" y="5454787"/>
            <a:ext cx="3543575" cy="1015663"/>
          </a:xfrm>
          <a:prstGeom prst="rect">
            <a:avLst/>
          </a:prstGeom>
          <a:noFill/>
        </p:spPr>
        <p:txBody>
          <a:bodyPr wrap="square" rtlCol="0">
            <a:spAutoFit/>
          </a:bodyPr>
          <a:lstStyle/>
          <a:p>
            <a:pPr algn="just"/>
            <a:r>
              <a:rPr lang="it-IT" sz="2000" dirty="0" smtClean="0">
                <a:solidFill>
                  <a:schemeClr val="tx2">
                    <a:lumMod val="75000"/>
                  </a:schemeClr>
                </a:solidFill>
                <a:latin typeface="Calibri" panose="020F0502020204030204" pitchFamily="34" charset="0"/>
              </a:rPr>
              <a:t>Immagine al SEM della superficie rivestita con vernice super-idrofobica</a:t>
            </a:r>
            <a:endParaRPr lang="it-IT" sz="2000" dirty="0">
              <a:solidFill>
                <a:schemeClr val="tx2">
                  <a:lumMod val="75000"/>
                </a:schemeClr>
              </a:solidFill>
              <a:latin typeface="Calibri" panose="020F0502020204030204" pitchFamily="34" charset="0"/>
            </a:endParaRPr>
          </a:p>
        </p:txBody>
      </p:sp>
      <p:pic>
        <p:nvPicPr>
          <p:cNvPr id="8" name="Segnaposto contenuto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690" y="1199069"/>
            <a:ext cx="8596312" cy="84579"/>
          </a:xfrm>
          <a:prstGeom prst="rect">
            <a:avLst/>
          </a:prstGeom>
        </p:spPr>
      </p:pic>
    </p:spTree>
    <p:extLst>
      <p:ext uri="{BB962C8B-B14F-4D97-AF65-F5344CB8AC3E}">
        <p14:creationId xmlns:p14="http://schemas.microsoft.com/office/powerpoint/2010/main" val="37776904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a:srcRect b="19246"/>
          <a:stretch/>
        </p:blipFill>
        <p:spPr>
          <a:xfrm>
            <a:off x="1399806" y="2218131"/>
            <a:ext cx="3620106" cy="2191638"/>
          </a:xfrm>
          <a:prstGeom prst="rect">
            <a:avLst/>
          </a:prstGeom>
        </p:spPr>
      </p:pic>
      <p:sp>
        <p:nvSpPr>
          <p:cNvPr id="2" name="Titolo 1"/>
          <p:cNvSpPr>
            <a:spLocks noGrp="1"/>
          </p:cNvSpPr>
          <p:nvPr>
            <p:ph type="title"/>
          </p:nvPr>
        </p:nvSpPr>
        <p:spPr/>
        <p:txBody>
          <a:bodyPr/>
          <a:lstStyle/>
          <a:p>
            <a:pPr algn="ctr"/>
            <a:r>
              <a:rPr lang="it-IT" dirty="0" smtClean="0">
                <a:solidFill>
                  <a:schemeClr val="tx2">
                    <a:lumMod val="75000"/>
                  </a:schemeClr>
                </a:solidFill>
                <a:latin typeface="Calibri" panose="020F0502020204030204" pitchFamily="34" charset="0"/>
              </a:rPr>
              <a:t>Condizione di slip</a:t>
            </a:r>
            <a:endParaRPr lang="it-IT" dirty="0">
              <a:solidFill>
                <a:schemeClr val="tx2">
                  <a:lumMod val="75000"/>
                </a:schemeClr>
              </a:solidFill>
              <a:latin typeface="Calibri" panose="020F0502020204030204" pitchFamily="34" charset="0"/>
            </a:endParaRPr>
          </a:p>
        </p:txBody>
      </p:sp>
      <p:pic>
        <p:nvPicPr>
          <p:cNvPr id="4" name="Segnaposto contenuto 3"/>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84775" y="1816353"/>
            <a:ext cx="3686336" cy="2850317"/>
          </a:xfrm>
          <a:prstGeom prst="rect">
            <a:avLst/>
          </a:prstGeom>
          <a:noFill/>
          <a:ln>
            <a:noFill/>
          </a:ln>
        </p:spPr>
      </p:pic>
      <mc:AlternateContent xmlns:mc="http://schemas.openxmlformats.org/markup-compatibility/2006" xmlns:a14="http://schemas.microsoft.com/office/drawing/2010/main">
        <mc:Choice Requires="a14">
          <p:sp>
            <p:nvSpPr>
              <p:cNvPr id="5" name="Rettangolo 4"/>
              <p:cNvSpPr/>
              <p:nvPr/>
            </p:nvSpPr>
            <p:spPr>
              <a:xfrm>
                <a:off x="5286475" y="4960542"/>
                <a:ext cx="2984636" cy="85670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rPr>
                        <m:t>𝑢</m:t>
                      </m:r>
                      <m:sSub>
                        <m:sSubPr>
                          <m:ctrlPr>
                            <a:rPr lang="it-IT" sz="2400" b="0" i="1" smtClean="0">
                              <a:latin typeface="Cambria Math" panose="02040503050406030204" pitchFamily="18" charset="0"/>
                            </a:rPr>
                          </m:ctrlPr>
                        </m:sSubPr>
                        <m:e>
                          <m:d>
                            <m:dPr>
                              <m:begChr m:val=""/>
                              <m:endChr m:val="|"/>
                              <m:ctrlPr>
                                <a:rPr lang="it-IT" sz="2400" b="0" i="1" smtClean="0">
                                  <a:latin typeface="Cambria Math" panose="02040503050406030204" pitchFamily="18" charset="0"/>
                                </a:rPr>
                              </m:ctrlPr>
                            </m:dPr>
                            <m:e>
                              <m:r>
                                <a:rPr lang="it-IT" sz="2400">
                                  <a:latin typeface="Cambria Math"/>
                                </a:rPr>
                                <m:t>​</m:t>
                              </m:r>
                            </m:e>
                          </m:d>
                        </m:e>
                        <m:sub>
                          <m:r>
                            <a:rPr lang="it-IT" sz="2400" b="0" i="1" smtClean="0">
                              <a:latin typeface="Cambria Math" panose="02040503050406030204" pitchFamily="18" charset="0"/>
                            </a:rPr>
                            <m:t>𝑦</m:t>
                          </m:r>
                          <m:r>
                            <a:rPr lang="it-IT" sz="2400" b="0" i="1" smtClean="0">
                              <a:latin typeface="Cambria Math" panose="02040503050406030204" pitchFamily="18" charset="0"/>
                            </a:rPr>
                            <m:t>=0</m:t>
                          </m:r>
                        </m:sub>
                      </m:sSub>
                      <m:r>
                        <a:rPr lang="it-IT" sz="2400" b="0" i="1" smtClean="0">
                          <a:latin typeface="Cambria Math" panose="02040503050406030204" pitchFamily="18" charset="0"/>
                        </a:rPr>
                        <m:t>=</m:t>
                      </m:r>
                      <m:r>
                        <a:rPr lang="it-IT" sz="2400" b="0" i="1" smtClean="0">
                          <a:latin typeface="Cambria Math" panose="02040503050406030204" pitchFamily="18" charset="0"/>
                        </a:rPr>
                        <m:t>𝜆</m:t>
                      </m:r>
                      <m:f>
                        <m:fPr>
                          <m:ctrlPr>
                            <a:rPr lang="it-IT" sz="2400" b="0" i="1" smtClean="0">
                              <a:latin typeface="Cambria Math" panose="02040503050406030204" pitchFamily="18" charset="0"/>
                            </a:rPr>
                          </m:ctrlPr>
                        </m:fPr>
                        <m:num>
                          <m:r>
                            <a:rPr lang="it-IT" sz="2400" b="0" i="1" smtClean="0">
                              <a:latin typeface="Cambria Math" panose="02040503050406030204" pitchFamily="18" charset="0"/>
                            </a:rPr>
                            <m:t>𝑑𝑢</m:t>
                          </m:r>
                        </m:num>
                        <m:den>
                          <m:r>
                            <a:rPr lang="it-IT" sz="2400" b="0" i="1" smtClean="0">
                              <a:latin typeface="Cambria Math" panose="02040503050406030204" pitchFamily="18" charset="0"/>
                            </a:rPr>
                            <m:t>𝑑𝑦</m:t>
                          </m:r>
                        </m:den>
                      </m:f>
                      <m:sSub>
                        <m:sSubPr>
                          <m:ctrlPr>
                            <a:rPr lang="it-IT" sz="2400" b="0" i="1" smtClean="0">
                              <a:latin typeface="Cambria Math" panose="02040503050406030204" pitchFamily="18" charset="0"/>
                            </a:rPr>
                          </m:ctrlPr>
                        </m:sSubPr>
                        <m:e>
                          <m:d>
                            <m:dPr>
                              <m:begChr m:val=""/>
                              <m:endChr m:val="|"/>
                              <m:ctrlPr>
                                <a:rPr lang="it-IT" sz="2400" b="0" i="1" smtClean="0">
                                  <a:latin typeface="Cambria Math" panose="02040503050406030204" pitchFamily="18" charset="0"/>
                                </a:rPr>
                              </m:ctrlPr>
                            </m:dPr>
                            <m:e>
                              <m:r>
                                <a:rPr lang="it-IT" sz="2400">
                                  <a:latin typeface="Cambria Math"/>
                                </a:rPr>
                                <m:t>​</m:t>
                              </m:r>
                            </m:e>
                          </m:d>
                        </m:e>
                        <m:sub>
                          <m:r>
                            <a:rPr lang="it-IT" sz="2400" b="0" i="1" smtClean="0">
                              <a:latin typeface="Cambria Math" panose="02040503050406030204" pitchFamily="18" charset="0"/>
                            </a:rPr>
                            <m:t>𝑦</m:t>
                          </m:r>
                          <m:r>
                            <a:rPr lang="it-IT" sz="2400" b="0" i="1" smtClean="0">
                              <a:latin typeface="Cambria Math" panose="02040503050406030204" pitchFamily="18" charset="0"/>
                            </a:rPr>
                            <m:t>=0</m:t>
                          </m:r>
                        </m:sub>
                      </m:sSub>
                    </m:oMath>
                  </m:oMathPara>
                </a14:m>
                <a:endParaRPr lang="it-IT" sz="2400" dirty="0"/>
              </a:p>
            </p:txBody>
          </p:sp>
        </mc:Choice>
        <mc:Fallback xmlns="">
          <p:sp>
            <p:nvSpPr>
              <p:cNvPr id="5" name="Rettangolo 4"/>
              <p:cNvSpPr>
                <a:spLocks noRot="1" noChangeAspect="1" noMove="1" noResize="1" noEditPoints="1" noAdjustHandles="1" noChangeArrowheads="1" noChangeShapeType="1" noTextEdit="1"/>
              </p:cNvSpPr>
              <p:nvPr/>
            </p:nvSpPr>
            <p:spPr>
              <a:xfrm>
                <a:off x="5286475" y="4960542"/>
                <a:ext cx="2984636" cy="856709"/>
              </a:xfrm>
              <a:prstGeom prst="rect">
                <a:avLst/>
              </a:prstGeom>
              <a:blipFill rotWithShape="0">
                <a:blip r:embed="rId4"/>
                <a:stretch>
                  <a:fillRect/>
                </a:stretch>
              </a:blipFill>
            </p:spPr>
            <p:txBody>
              <a:bodyPr/>
              <a:lstStyle/>
              <a:p>
                <a:r>
                  <a:rPr lang="it-IT">
                    <a:noFill/>
                  </a:rPr>
                  <a:t> </a:t>
                </a:r>
              </a:p>
            </p:txBody>
          </p:sp>
        </mc:Fallback>
      </mc:AlternateContent>
      <p:sp>
        <p:nvSpPr>
          <p:cNvPr id="6" name="CasellaDiTesto 5"/>
          <p:cNvSpPr txBox="1"/>
          <p:nvPr/>
        </p:nvSpPr>
        <p:spPr>
          <a:xfrm>
            <a:off x="1154458" y="4960542"/>
            <a:ext cx="4110801" cy="1323439"/>
          </a:xfrm>
          <a:prstGeom prst="rect">
            <a:avLst/>
          </a:prstGeom>
          <a:noFill/>
        </p:spPr>
        <p:txBody>
          <a:bodyPr wrap="square" rtlCol="0">
            <a:spAutoFit/>
          </a:bodyPr>
          <a:lstStyle/>
          <a:p>
            <a:pPr algn="just"/>
            <a:r>
              <a:rPr lang="it-IT" sz="2000" dirty="0" smtClean="0">
                <a:solidFill>
                  <a:schemeClr val="tx2">
                    <a:lumMod val="75000"/>
                  </a:schemeClr>
                </a:solidFill>
                <a:latin typeface="Calibri" panose="020F0502020204030204" pitchFamily="34" charset="0"/>
              </a:rPr>
              <a:t>Per la superficie trattata con la vernice super-idrofobica si verifica la condizione di slip, la quale può essere stimata attraverso la legge a lato.</a:t>
            </a:r>
            <a:endParaRPr lang="it-IT" sz="2000" dirty="0">
              <a:solidFill>
                <a:schemeClr val="tx2">
                  <a:lumMod val="75000"/>
                </a:schemeClr>
              </a:solidFill>
              <a:latin typeface="Calibri" panose="020F0502020204030204" pitchFamily="34" charset="0"/>
            </a:endParaRPr>
          </a:p>
        </p:txBody>
      </p:sp>
      <p:pic>
        <p:nvPicPr>
          <p:cNvPr id="7" name="Segnaposto contenuto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690" y="1199001"/>
            <a:ext cx="8596312" cy="84579"/>
          </a:xfrm>
          <a:prstGeom prst="rect">
            <a:avLst/>
          </a:prstGeom>
        </p:spPr>
      </p:pic>
    </p:spTree>
    <p:extLst>
      <p:ext uri="{BB962C8B-B14F-4D97-AF65-F5344CB8AC3E}">
        <p14:creationId xmlns:p14="http://schemas.microsoft.com/office/powerpoint/2010/main" val="3220433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334" y="1185421"/>
            <a:ext cx="8596312" cy="84579"/>
          </a:xfrm>
        </p:spPr>
      </p:pic>
      <p:sp>
        <p:nvSpPr>
          <p:cNvPr id="2" name="Titolo 1"/>
          <p:cNvSpPr>
            <a:spLocks noGrp="1"/>
          </p:cNvSpPr>
          <p:nvPr>
            <p:ph type="title"/>
          </p:nvPr>
        </p:nvSpPr>
        <p:spPr>
          <a:xfrm>
            <a:off x="677334" y="633664"/>
            <a:ext cx="8596668" cy="1320800"/>
          </a:xfrm>
        </p:spPr>
        <p:txBody>
          <a:bodyPr/>
          <a:lstStyle/>
          <a:p>
            <a:pPr algn="ctr"/>
            <a:r>
              <a:rPr lang="it-IT" dirty="0" smtClean="0">
                <a:solidFill>
                  <a:schemeClr val="tx2">
                    <a:lumMod val="75000"/>
                  </a:schemeClr>
                </a:solidFill>
                <a:latin typeface="Calibri" panose="020F0502020204030204" pitchFamily="34" charset="0"/>
              </a:rPr>
              <a:t>Apparato a disco rotante immerso</a:t>
            </a:r>
            <a:br>
              <a:rPr lang="it-IT" dirty="0" smtClean="0">
                <a:solidFill>
                  <a:schemeClr val="tx2">
                    <a:lumMod val="75000"/>
                  </a:schemeClr>
                </a:solidFill>
                <a:latin typeface="Calibri" panose="020F0502020204030204" pitchFamily="34" charset="0"/>
              </a:rPr>
            </a:br>
            <a:endParaRPr lang="it-IT" dirty="0">
              <a:solidFill>
                <a:schemeClr val="tx2">
                  <a:lumMod val="75000"/>
                </a:schemeClr>
              </a:solidFill>
              <a:latin typeface="Calibri" panose="020F0502020204030204" pitchFamily="34" charset="0"/>
            </a:endParaRPr>
          </a:p>
        </p:txBody>
      </p:sp>
      <p:sp>
        <p:nvSpPr>
          <p:cNvPr id="6" name="CasellaDiTesto 5"/>
          <p:cNvSpPr txBox="1"/>
          <p:nvPr/>
        </p:nvSpPr>
        <p:spPr>
          <a:xfrm>
            <a:off x="875763" y="1665856"/>
            <a:ext cx="4665228" cy="3139321"/>
          </a:xfrm>
          <a:prstGeom prst="rect">
            <a:avLst/>
          </a:prstGeom>
          <a:noFill/>
        </p:spPr>
        <p:txBody>
          <a:bodyPr wrap="square" rtlCol="0">
            <a:spAutoFit/>
          </a:bodyPr>
          <a:lstStyle/>
          <a:p>
            <a:pPr marL="342900" indent="-342900">
              <a:buFont typeface="Arial" panose="020B0604020202020204" pitchFamily="34" charset="0"/>
              <a:buChar char="•"/>
            </a:pPr>
            <a:r>
              <a:rPr lang="it-IT" sz="2200" dirty="0" smtClean="0">
                <a:solidFill>
                  <a:schemeClr val="tx2">
                    <a:lumMod val="75000"/>
                  </a:schemeClr>
                </a:solidFill>
                <a:latin typeface="Calibri" panose="020F0502020204030204" pitchFamily="34" charset="0"/>
              </a:rPr>
              <a:t>Metodo di misura indiretto </a:t>
            </a:r>
          </a:p>
          <a:p>
            <a:pPr marL="342900" indent="-342900">
              <a:buFont typeface="Arial" panose="020B0604020202020204" pitchFamily="34" charset="0"/>
              <a:buChar char="•"/>
            </a:pPr>
            <a:endParaRPr lang="it-IT" sz="2200" dirty="0">
              <a:solidFill>
                <a:schemeClr val="tx2">
                  <a:lumMod val="75000"/>
                </a:schemeClr>
              </a:solidFill>
              <a:latin typeface="Calibri" panose="020F0502020204030204" pitchFamily="34" charset="0"/>
            </a:endParaRPr>
          </a:p>
          <a:p>
            <a:pPr marL="342900" indent="-342900">
              <a:buFont typeface="Arial" panose="020B0604020202020204" pitchFamily="34" charset="0"/>
              <a:buChar char="•"/>
            </a:pPr>
            <a:r>
              <a:rPr lang="it-IT" sz="2200" dirty="0" smtClean="0">
                <a:solidFill>
                  <a:schemeClr val="tx2">
                    <a:lumMod val="75000"/>
                  </a:schemeClr>
                </a:solidFill>
                <a:latin typeface="Calibri" panose="020F0502020204030204" pitchFamily="34" charset="0"/>
              </a:rPr>
              <a:t>Consente di valutare le performances delle vernici sotto una vasta gamma di </a:t>
            </a:r>
            <a:r>
              <a:rPr lang="it-IT" sz="2200" b="1" i="1" u="sng" dirty="0" smtClean="0">
                <a:solidFill>
                  <a:schemeClr val="tx2">
                    <a:lumMod val="75000"/>
                  </a:schemeClr>
                </a:solidFill>
                <a:latin typeface="Calibri" panose="020F0502020204030204" pitchFamily="34" charset="0"/>
              </a:rPr>
              <a:t>sforzi d’attrito </a:t>
            </a:r>
            <a:r>
              <a:rPr lang="it-IT" sz="2200" dirty="0" smtClean="0">
                <a:solidFill>
                  <a:schemeClr val="tx2">
                    <a:lumMod val="75000"/>
                  </a:schemeClr>
                </a:solidFill>
                <a:latin typeface="Calibri" panose="020F0502020204030204" pitchFamily="34" charset="0"/>
              </a:rPr>
              <a:t>e un elevato range di variazione del </a:t>
            </a:r>
            <a:r>
              <a:rPr lang="it-IT" sz="2200" b="1" i="1" u="sng" dirty="0" smtClean="0">
                <a:solidFill>
                  <a:schemeClr val="tx2">
                    <a:lumMod val="75000"/>
                  </a:schemeClr>
                </a:solidFill>
                <a:latin typeface="Calibri" panose="020F0502020204030204" pitchFamily="34" charset="0"/>
              </a:rPr>
              <a:t>numero di Reynolds</a:t>
            </a:r>
          </a:p>
          <a:p>
            <a:pPr marL="342900" indent="-342900">
              <a:buFont typeface="Arial" panose="020B0604020202020204" pitchFamily="34" charset="0"/>
              <a:buChar char="•"/>
            </a:pPr>
            <a:endParaRPr lang="it-IT" sz="2200" dirty="0">
              <a:solidFill>
                <a:schemeClr val="tx2">
                  <a:lumMod val="75000"/>
                </a:schemeClr>
              </a:solidFill>
              <a:latin typeface="Calibri" panose="020F0502020204030204" pitchFamily="34" charset="0"/>
            </a:endParaRPr>
          </a:p>
          <a:p>
            <a:pPr marL="342900" indent="-342900">
              <a:buFont typeface="Arial" panose="020B0604020202020204" pitchFamily="34" charset="0"/>
              <a:buChar char="•"/>
            </a:pPr>
            <a:r>
              <a:rPr lang="it-IT" sz="2200" dirty="0" smtClean="0">
                <a:solidFill>
                  <a:schemeClr val="tx2">
                    <a:lumMod val="75000"/>
                  </a:schemeClr>
                </a:solidFill>
                <a:latin typeface="Calibri" panose="020F0502020204030204" pitchFamily="34" charset="0"/>
              </a:rPr>
              <a:t>Facilità di applicazione delle vernici</a:t>
            </a:r>
            <a:endParaRPr lang="it-IT" sz="2200" dirty="0">
              <a:solidFill>
                <a:schemeClr val="tx2">
                  <a:lumMod val="75000"/>
                </a:schemeClr>
              </a:solidFill>
              <a:latin typeface="Calibri" panose="020F0502020204030204" pitchFamily="34" charset="0"/>
            </a:endParaRPr>
          </a:p>
        </p:txBody>
      </p:sp>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3733" y="1665856"/>
            <a:ext cx="3459913" cy="4675950"/>
          </a:xfrm>
          <a:prstGeom prst="rect">
            <a:avLst/>
          </a:prstGeom>
        </p:spPr>
      </p:pic>
    </p:spTree>
    <p:extLst>
      <p:ext uri="{BB962C8B-B14F-4D97-AF65-F5344CB8AC3E}">
        <p14:creationId xmlns:p14="http://schemas.microsoft.com/office/powerpoint/2010/main" val="26006021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chemeClr val="tx2">
                    <a:lumMod val="75000"/>
                  </a:schemeClr>
                </a:solidFill>
                <a:latin typeface="Calibri" panose="020F0502020204030204" pitchFamily="34" charset="0"/>
              </a:rPr>
              <a:t>Metodologia di prova</a:t>
            </a:r>
            <a:br>
              <a:rPr lang="it-IT" dirty="0" smtClean="0">
                <a:solidFill>
                  <a:schemeClr val="tx2">
                    <a:lumMod val="75000"/>
                  </a:schemeClr>
                </a:solidFill>
                <a:latin typeface="Calibri" panose="020F0502020204030204" pitchFamily="34" charset="0"/>
              </a:rPr>
            </a:br>
            <a:endParaRPr lang="it-IT" dirty="0">
              <a:solidFill>
                <a:schemeClr val="tx2">
                  <a:lumMod val="75000"/>
                </a:schemeClr>
              </a:solidFill>
              <a:latin typeface="Calibri" panose="020F0502020204030204" pitchFamily="34" charset="0"/>
            </a:endParaRP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690" y="1173389"/>
            <a:ext cx="8596312" cy="84579"/>
          </a:xfrm>
        </p:spPr>
      </p:pic>
      <p:graphicFrame>
        <p:nvGraphicFramePr>
          <p:cNvPr id="6" name="Grafico 5"/>
          <p:cNvGraphicFramePr/>
          <p:nvPr>
            <p:extLst>
              <p:ext uri="{D42A27DB-BD31-4B8C-83A1-F6EECF244321}">
                <p14:modId xmlns:p14="http://schemas.microsoft.com/office/powerpoint/2010/main" val="3883010318"/>
              </p:ext>
            </p:extLst>
          </p:nvPr>
        </p:nvGraphicFramePr>
        <p:xfrm>
          <a:off x="4299043" y="1836980"/>
          <a:ext cx="5125083" cy="3842603"/>
        </p:xfrm>
        <a:graphic>
          <a:graphicData uri="http://schemas.openxmlformats.org/drawingml/2006/chart">
            <c:chart xmlns:c="http://schemas.openxmlformats.org/drawingml/2006/chart" xmlns:r="http://schemas.openxmlformats.org/officeDocument/2006/relationships" r:id="rId3"/>
          </a:graphicData>
        </a:graphic>
      </p:graphicFrame>
      <p:sp>
        <p:nvSpPr>
          <p:cNvPr id="3" name="CasellaDiTesto 2"/>
          <p:cNvSpPr txBox="1"/>
          <p:nvPr/>
        </p:nvSpPr>
        <p:spPr>
          <a:xfrm>
            <a:off x="399245" y="1930400"/>
            <a:ext cx="4008982" cy="3785652"/>
          </a:xfrm>
          <a:prstGeom prst="rect">
            <a:avLst/>
          </a:prstGeom>
          <a:noFill/>
        </p:spPr>
        <p:txBody>
          <a:bodyPr wrap="square" rtlCol="0">
            <a:spAutoFit/>
          </a:bodyPr>
          <a:lstStyle/>
          <a:p>
            <a:pPr marL="285750" indent="-285750">
              <a:buFont typeface="Arial" panose="020B0604020202020204" pitchFamily="34" charset="0"/>
              <a:buChar char="•"/>
            </a:pPr>
            <a:r>
              <a:rPr lang="it-IT" sz="2000" dirty="0" smtClean="0">
                <a:solidFill>
                  <a:schemeClr val="tx2">
                    <a:lumMod val="75000"/>
                  </a:schemeClr>
                </a:solidFill>
                <a:latin typeface="Calibri" panose="020F0502020204030204" pitchFamily="34" charset="0"/>
              </a:rPr>
              <a:t>Prove eseguite in controllo di velocità: </a:t>
            </a:r>
            <a:r>
              <a:rPr lang="it-IT" sz="2000" dirty="0">
                <a:solidFill>
                  <a:schemeClr val="tx2">
                    <a:lumMod val="75000"/>
                  </a:schemeClr>
                </a:solidFill>
                <a:latin typeface="Calibri" panose="020F0502020204030204" pitchFamily="34" charset="0"/>
              </a:rPr>
              <a:t>rampa lineare da 0 a 3000 </a:t>
            </a:r>
            <a:r>
              <a:rPr lang="it-IT" sz="2000" dirty="0" err="1">
                <a:solidFill>
                  <a:schemeClr val="tx2">
                    <a:lumMod val="75000"/>
                  </a:schemeClr>
                </a:solidFill>
                <a:latin typeface="Calibri" panose="020F0502020204030204" pitchFamily="34" charset="0"/>
              </a:rPr>
              <a:t>rpm</a:t>
            </a:r>
            <a:r>
              <a:rPr lang="it-IT" sz="2000" dirty="0">
                <a:solidFill>
                  <a:schemeClr val="tx2">
                    <a:lumMod val="75000"/>
                  </a:schemeClr>
                </a:solidFill>
                <a:latin typeface="Calibri" panose="020F0502020204030204" pitchFamily="34" charset="0"/>
              </a:rPr>
              <a:t> in 300 </a:t>
            </a:r>
            <a:r>
              <a:rPr lang="it-IT" sz="2000" dirty="0" smtClean="0">
                <a:solidFill>
                  <a:schemeClr val="tx2">
                    <a:lumMod val="75000"/>
                  </a:schemeClr>
                </a:solidFill>
                <a:latin typeface="Calibri" panose="020F0502020204030204" pitchFamily="34" charset="0"/>
              </a:rPr>
              <a:t>secondi</a:t>
            </a:r>
          </a:p>
          <a:p>
            <a:pPr marL="285750" indent="-285750">
              <a:buFont typeface="Arial" panose="020B0604020202020204" pitchFamily="34" charset="0"/>
              <a:buChar char="•"/>
            </a:pPr>
            <a:endParaRPr lang="it-IT" sz="2000" dirty="0">
              <a:solidFill>
                <a:schemeClr val="tx2">
                  <a:lumMod val="75000"/>
                </a:schemeClr>
              </a:solidFill>
              <a:latin typeface="Calibri" panose="020F0502020204030204" pitchFamily="34" charset="0"/>
            </a:endParaRPr>
          </a:p>
          <a:p>
            <a:pPr marL="285750" indent="-285750">
              <a:buFont typeface="Arial" panose="020B0604020202020204" pitchFamily="34" charset="0"/>
              <a:buChar char="•"/>
            </a:pPr>
            <a:r>
              <a:rPr lang="it-IT" sz="2000" dirty="0" smtClean="0">
                <a:solidFill>
                  <a:schemeClr val="tx2">
                    <a:lumMod val="75000"/>
                  </a:schemeClr>
                </a:solidFill>
                <a:latin typeface="Calibri" panose="020F0502020204030204" pitchFamily="34" charset="0"/>
              </a:rPr>
              <a:t>Grandezza misurata: coppia resistente del rotore immerso</a:t>
            </a:r>
          </a:p>
          <a:p>
            <a:pPr marL="285750" indent="-285750">
              <a:buFont typeface="Arial" panose="020B0604020202020204" pitchFamily="34" charset="0"/>
              <a:buChar char="•"/>
            </a:pPr>
            <a:endParaRPr lang="it-IT" sz="2000" dirty="0">
              <a:solidFill>
                <a:schemeClr val="tx2">
                  <a:lumMod val="75000"/>
                </a:schemeClr>
              </a:solidFill>
              <a:latin typeface="Calibri" panose="020F0502020204030204" pitchFamily="34" charset="0"/>
            </a:endParaRPr>
          </a:p>
          <a:p>
            <a:pPr marL="285750" indent="-285750">
              <a:buFont typeface="Arial" panose="020B0604020202020204" pitchFamily="34" charset="0"/>
              <a:buChar char="•"/>
            </a:pPr>
            <a:r>
              <a:rPr lang="it-IT" sz="2000" dirty="0" smtClean="0">
                <a:solidFill>
                  <a:schemeClr val="tx2">
                    <a:lumMod val="75000"/>
                  </a:schemeClr>
                </a:solidFill>
                <a:latin typeface="Calibri" panose="020F0502020204030204" pitchFamily="34" charset="0"/>
              </a:rPr>
              <a:t>Calibrazione dei provini e prove preliminari eseguite per eliminare variabilità dovuta ad inerzia piattello, volume, profondità d’immersione e attrito del perno.</a:t>
            </a:r>
            <a:endParaRPr lang="it-IT" sz="2000" dirty="0">
              <a:solidFill>
                <a:schemeClr val="tx2">
                  <a:lumMod val="75000"/>
                </a:schemeClr>
              </a:solidFill>
              <a:latin typeface="Calibri" panose="020F0502020204030204" pitchFamily="34" charset="0"/>
            </a:endParaRPr>
          </a:p>
        </p:txBody>
      </p:sp>
    </p:spTree>
    <p:extLst>
      <p:ext uri="{BB962C8B-B14F-4D97-AF65-F5344CB8AC3E}">
        <p14:creationId xmlns:p14="http://schemas.microsoft.com/office/powerpoint/2010/main" val="584951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p:cNvPicPr>
          <p:nvPr>
            <p:ph idx="1"/>
          </p:nvPr>
        </p:nvPicPr>
        <p:blipFill rotWithShape="1">
          <a:blip r:embed="rId2">
            <a:extLst>
              <a:ext uri="{28A0092B-C50C-407E-A947-70E740481C1C}">
                <a14:useLocalDpi xmlns:a14="http://schemas.microsoft.com/office/drawing/2010/main" val="0"/>
              </a:ext>
            </a:extLst>
          </a:blip>
          <a:srcRect r="3629"/>
          <a:stretch/>
        </p:blipFill>
        <p:spPr bwMode="auto">
          <a:xfrm>
            <a:off x="330967" y="939768"/>
            <a:ext cx="4769237" cy="3809906"/>
          </a:xfrm>
          <a:prstGeom prst="rect">
            <a:avLst/>
          </a:prstGeom>
          <a:noFill/>
          <a:ln>
            <a:noFill/>
          </a:ln>
          <a:extLst>
            <a:ext uri="{53640926-AAD7-44D8-BBD7-CCE9431645EC}">
              <a14:shadowObscured xmlns:a14="http://schemas.microsoft.com/office/drawing/2010/main"/>
            </a:ext>
          </a:extLst>
        </p:spPr>
      </p:pic>
      <p:sp>
        <p:nvSpPr>
          <p:cNvPr id="8" name="CasellaDiTesto 7"/>
          <p:cNvSpPr txBox="1"/>
          <p:nvPr/>
        </p:nvSpPr>
        <p:spPr>
          <a:xfrm>
            <a:off x="677334" y="4452170"/>
            <a:ext cx="4248124" cy="923330"/>
          </a:xfrm>
          <a:prstGeom prst="rect">
            <a:avLst/>
          </a:prstGeom>
          <a:noFill/>
        </p:spPr>
        <p:txBody>
          <a:bodyPr wrap="square" rtlCol="0">
            <a:spAutoFit/>
          </a:bodyPr>
          <a:lstStyle/>
          <a:p>
            <a:pPr algn="just"/>
            <a:r>
              <a:rPr lang="it-IT" dirty="0" smtClean="0">
                <a:solidFill>
                  <a:schemeClr val="tx2">
                    <a:lumMod val="75000"/>
                  </a:schemeClr>
                </a:solidFill>
                <a:latin typeface="Calibri" panose="020F0502020204030204" pitchFamily="34" charset="0"/>
              </a:rPr>
              <a:t>Flusso dovuto a un disco rotante; si nota la presenza di </a:t>
            </a:r>
            <a:r>
              <a:rPr lang="it-IT" b="1" dirty="0" smtClean="0">
                <a:solidFill>
                  <a:schemeClr val="tx2">
                    <a:lumMod val="75000"/>
                  </a:schemeClr>
                </a:solidFill>
                <a:latin typeface="Calibri" panose="020F0502020204030204" pitchFamily="34" charset="0"/>
              </a:rPr>
              <a:t>3 componenti</a:t>
            </a:r>
            <a:r>
              <a:rPr lang="it-IT" dirty="0" smtClean="0">
                <a:solidFill>
                  <a:schemeClr val="tx2">
                    <a:lumMod val="75000"/>
                  </a:schemeClr>
                </a:solidFill>
                <a:latin typeface="Calibri" panose="020F0502020204030204" pitchFamily="34" charset="0"/>
              </a:rPr>
              <a:t> di velocità e di uno </a:t>
            </a:r>
            <a:r>
              <a:rPr lang="it-IT" b="1" dirty="0" smtClean="0">
                <a:solidFill>
                  <a:schemeClr val="tx2">
                    <a:lumMod val="75000"/>
                  </a:schemeClr>
                </a:solidFill>
                <a:latin typeface="Calibri" panose="020F0502020204030204" pitchFamily="34" charset="0"/>
              </a:rPr>
              <a:t>strato limite tridimensionale</a:t>
            </a:r>
            <a:r>
              <a:rPr lang="it-IT" dirty="0" smtClean="0">
                <a:solidFill>
                  <a:schemeClr val="tx2">
                    <a:lumMod val="75000"/>
                  </a:schemeClr>
                </a:solidFill>
                <a:latin typeface="Calibri" panose="020F0502020204030204" pitchFamily="34" charset="0"/>
              </a:rPr>
              <a:t>.</a:t>
            </a:r>
            <a:endParaRPr lang="it-IT" dirty="0">
              <a:solidFill>
                <a:schemeClr val="tx2">
                  <a:lumMod val="75000"/>
                </a:schemeClr>
              </a:solidFill>
              <a:latin typeface="Calibri" panose="020F0502020204030204" pitchFamily="34" charset="0"/>
            </a:endParaRPr>
          </a:p>
        </p:txBody>
      </p:sp>
      <p:sp>
        <p:nvSpPr>
          <p:cNvPr id="2" name="Titolo 1"/>
          <p:cNvSpPr>
            <a:spLocks noGrp="1"/>
          </p:cNvSpPr>
          <p:nvPr>
            <p:ph type="title"/>
          </p:nvPr>
        </p:nvSpPr>
        <p:spPr>
          <a:xfrm>
            <a:off x="677334" y="279368"/>
            <a:ext cx="8596668" cy="1320800"/>
          </a:xfrm>
        </p:spPr>
        <p:txBody>
          <a:bodyPr/>
          <a:lstStyle/>
          <a:p>
            <a:pPr algn="ctr"/>
            <a:r>
              <a:rPr lang="it-IT" dirty="0">
                <a:solidFill>
                  <a:srgbClr val="1F497D">
                    <a:lumMod val="75000"/>
                  </a:srgbClr>
                </a:solidFill>
                <a:latin typeface="Calibri" panose="020F0502020204030204" pitchFamily="34" charset="0"/>
              </a:rPr>
              <a:t>Soluzioni analitiche</a:t>
            </a:r>
            <a:endParaRPr lang="it-IT" dirty="0"/>
          </a:p>
        </p:txBody>
      </p:sp>
      <p:sp>
        <p:nvSpPr>
          <p:cNvPr id="5" name="Rettangolo 4"/>
          <p:cNvSpPr/>
          <p:nvPr/>
        </p:nvSpPr>
        <p:spPr>
          <a:xfrm>
            <a:off x="5758970" y="1340504"/>
            <a:ext cx="3515032" cy="1200329"/>
          </a:xfrm>
          <a:prstGeom prst="rect">
            <a:avLst/>
          </a:prstGeom>
        </p:spPr>
        <p:txBody>
          <a:bodyPr wrap="square">
            <a:spAutoFit/>
          </a:bodyPr>
          <a:lstStyle/>
          <a:p>
            <a:pPr algn="just"/>
            <a:r>
              <a:rPr lang="it-IT" b="1" dirty="0">
                <a:solidFill>
                  <a:schemeClr val="tx2">
                    <a:lumMod val="75000"/>
                  </a:schemeClr>
                </a:solidFill>
                <a:latin typeface="Calibri" panose="020F0502020204030204" pitchFamily="34" charset="0"/>
              </a:rPr>
              <a:t>Von Karman e </a:t>
            </a:r>
            <a:r>
              <a:rPr lang="it-IT" b="1" dirty="0" err="1">
                <a:solidFill>
                  <a:schemeClr val="tx2">
                    <a:lumMod val="75000"/>
                  </a:schemeClr>
                </a:solidFill>
                <a:latin typeface="Calibri" panose="020F0502020204030204" pitchFamily="34" charset="0"/>
              </a:rPr>
              <a:t>Schlichting</a:t>
            </a:r>
            <a:r>
              <a:rPr lang="it-IT" b="1" dirty="0">
                <a:solidFill>
                  <a:schemeClr val="tx2">
                    <a:lumMod val="75000"/>
                  </a:schemeClr>
                </a:solidFill>
                <a:latin typeface="Calibri" panose="020F0502020204030204" pitchFamily="34" charset="0"/>
              </a:rPr>
              <a:t> </a:t>
            </a:r>
            <a:r>
              <a:rPr lang="it-IT" dirty="0">
                <a:solidFill>
                  <a:schemeClr val="tx2">
                    <a:lumMod val="75000"/>
                  </a:schemeClr>
                </a:solidFill>
                <a:latin typeface="Calibri" panose="020F0502020204030204" pitchFamily="34" charset="0"/>
              </a:rPr>
              <a:t>per via analitica e semi-empirica hanno risolto le equazioni del moto per questa configurazione</a:t>
            </a:r>
          </a:p>
        </p:txBody>
      </p:sp>
      <p:pic>
        <p:nvPicPr>
          <p:cNvPr id="6" name="Immagine 5"/>
          <p:cNvPicPr/>
          <p:nvPr/>
        </p:nvPicPr>
        <p:blipFill>
          <a:blip r:embed="rId3">
            <a:extLst>
              <a:ext uri="{28A0092B-C50C-407E-A947-70E740481C1C}">
                <a14:useLocalDpi xmlns:a14="http://schemas.microsoft.com/office/drawing/2010/main" val="0"/>
              </a:ext>
            </a:extLst>
          </a:blip>
          <a:stretch>
            <a:fillRect/>
          </a:stretch>
        </p:blipFill>
        <p:spPr>
          <a:xfrm>
            <a:off x="5602770" y="2690358"/>
            <a:ext cx="3827431" cy="2853053"/>
          </a:xfrm>
          <a:prstGeom prst="rect">
            <a:avLst/>
          </a:prstGeom>
        </p:spPr>
      </p:pic>
      <mc:AlternateContent xmlns:mc="http://schemas.openxmlformats.org/markup-compatibility/2006" xmlns:a14="http://schemas.microsoft.com/office/drawing/2010/main">
        <mc:Choice Requires="a14">
          <p:sp>
            <p:nvSpPr>
              <p:cNvPr id="7" name="Rettangolo 6"/>
              <p:cNvSpPr/>
              <p:nvPr/>
            </p:nvSpPr>
            <p:spPr>
              <a:xfrm>
                <a:off x="6254537" y="5558218"/>
                <a:ext cx="2523896" cy="7152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m:t>
                      </m:r>
                      <m:r>
                        <a:rPr lang="it-IT" i="1">
                          <a:latin typeface="Cambria Math" panose="02040503050406030204" pitchFamily="18" charset="0"/>
                        </a:rPr>
                        <m:t>𝑀</m:t>
                      </m:r>
                      <m:r>
                        <a:rPr lang="it-IT" i="0">
                          <a:latin typeface="Cambria Math" panose="02040503050406030204" pitchFamily="18" charset="0"/>
                        </a:rPr>
                        <m:t>= −2</m:t>
                      </m:r>
                      <m:r>
                        <a:rPr lang="it-IT" i="1">
                          <a:latin typeface="Cambria Math" panose="02040503050406030204" pitchFamily="18" charset="0"/>
                        </a:rPr>
                        <m:t>𝜋</m:t>
                      </m:r>
                      <m:nary>
                        <m:naryPr>
                          <m:limLoc m:val="subSup"/>
                          <m:ctrlPr>
                            <a:rPr lang="it-IT" i="1">
                              <a:latin typeface="Cambria Math" panose="02040503050406030204" pitchFamily="18" charset="0"/>
                            </a:rPr>
                          </m:ctrlPr>
                        </m:naryPr>
                        <m:sub>
                          <m:r>
                            <a:rPr lang="it-IT" i="0">
                              <a:latin typeface="Cambria Math" panose="02040503050406030204" pitchFamily="18" charset="0"/>
                            </a:rPr>
                            <m:t>0</m:t>
                          </m:r>
                        </m:sub>
                        <m:sup>
                          <m:r>
                            <a:rPr lang="it-IT" i="1">
                              <a:latin typeface="Cambria Math" panose="02040503050406030204" pitchFamily="18" charset="0"/>
                            </a:rPr>
                            <m:t>𝑅</m:t>
                          </m:r>
                        </m:sup>
                        <m:e>
                          <m:sSup>
                            <m:sSupPr>
                              <m:ctrlPr>
                                <a:rPr lang="it-IT" i="1">
                                  <a:latin typeface="Cambria Math" panose="02040503050406030204" pitchFamily="18" charset="0"/>
                                </a:rPr>
                              </m:ctrlPr>
                            </m:sSupPr>
                            <m:e>
                              <m:r>
                                <a:rPr lang="it-IT" i="1">
                                  <a:latin typeface="Cambria Math" panose="02040503050406030204" pitchFamily="18" charset="0"/>
                                </a:rPr>
                                <m:t>𝑟</m:t>
                              </m:r>
                            </m:e>
                            <m:sup>
                              <m:r>
                                <a:rPr lang="it-IT" i="0">
                                  <a:latin typeface="Cambria Math" panose="02040503050406030204" pitchFamily="18" charset="0"/>
                                </a:rPr>
                                <m:t>2</m:t>
                              </m:r>
                            </m:sup>
                          </m:sSup>
                          <m:sSub>
                            <m:sSubPr>
                              <m:ctrlPr>
                                <a:rPr lang="it-IT" i="1">
                                  <a:latin typeface="Cambria Math" panose="02040503050406030204" pitchFamily="18" charset="0"/>
                                </a:rPr>
                              </m:ctrlPr>
                            </m:sSubPr>
                            <m:e>
                              <m:r>
                                <a:rPr lang="it-IT" i="1">
                                  <a:latin typeface="Cambria Math" panose="02040503050406030204" pitchFamily="18" charset="0"/>
                                </a:rPr>
                                <m:t>𝜏</m:t>
                              </m:r>
                            </m:e>
                            <m:sub>
                              <m:r>
                                <a:rPr lang="it-IT" i="1">
                                  <a:latin typeface="Cambria Math" panose="02040503050406030204" pitchFamily="18" charset="0"/>
                                </a:rPr>
                                <m:t>𝜑</m:t>
                              </m:r>
                            </m:sub>
                          </m:sSub>
                        </m:e>
                      </m:nary>
                      <m:r>
                        <a:rPr lang="it-IT" i="1">
                          <a:latin typeface="Cambria Math" panose="02040503050406030204" pitchFamily="18" charset="0"/>
                        </a:rPr>
                        <m:t>𝑑𝑟</m:t>
                      </m:r>
                    </m:oMath>
                  </m:oMathPara>
                </a14:m>
                <a:endParaRPr lang="it-IT" dirty="0"/>
              </a:p>
            </p:txBody>
          </p:sp>
        </mc:Choice>
        <mc:Fallback xmlns="">
          <p:sp>
            <p:nvSpPr>
              <p:cNvPr id="7" name="Rettangolo 6"/>
              <p:cNvSpPr>
                <a:spLocks noRot="1" noChangeAspect="1" noMove="1" noResize="1" noEditPoints="1" noAdjustHandles="1" noChangeArrowheads="1" noChangeShapeType="1" noTextEdit="1"/>
              </p:cNvSpPr>
              <p:nvPr/>
            </p:nvSpPr>
            <p:spPr>
              <a:xfrm>
                <a:off x="6254537" y="5558218"/>
                <a:ext cx="2523896" cy="715260"/>
              </a:xfrm>
              <a:prstGeom prst="rect">
                <a:avLst/>
              </a:prstGeom>
              <a:blipFill rotWithShape="0">
                <a:blip r:embed="rId4"/>
                <a:stretch>
                  <a:fillRect/>
                </a:stretch>
              </a:blipFill>
            </p:spPr>
            <p:txBody>
              <a:bodyPr/>
              <a:lstStyle/>
              <a:p>
                <a:r>
                  <a:rPr lang="it-IT">
                    <a:noFill/>
                  </a:rPr>
                  <a:t> </a:t>
                </a:r>
              </a:p>
            </p:txBody>
          </p:sp>
        </mc:Fallback>
      </mc:AlternateContent>
      <p:sp>
        <p:nvSpPr>
          <p:cNvPr id="9" name="CasellaDiTesto 8"/>
          <p:cNvSpPr txBox="1"/>
          <p:nvPr/>
        </p:nvSpPr>
        <p:spPr>
          <a:xfrm>
            <a:off x="677334" y="5301760"/>
            <a:ext cx="4248124" cy="1477328"/>
          </a:xfrm>
          <a:prstGeom prst="rect">
            <a:avLst/>
          </a:prstGeom>
          <a:noFill/>
        </p:spPr>
        <p:txBody>
          <a:bodyPr wrap="square" rtlCol="0">
            <a:spAutoFit/>
          </a:bodyPr>
          <a:lstStyle/>
          <a:p>
            <a:pPr algn="just"/>
            <a:r>
              <a:rPr lang="it-IT" dirty="0" smtClean="0">
                <a:solidFill>
                  <a:schemeClr val="tx2">
                    <a:lumMod val="75000"/>
                  </a:schemeClr>
                </a:solidFill>
                <a:latin typeface="Calibri" panose="020F0502020204030204" pitchFamily="34" charset="0"/>
              </a:rPr>
              <a:t>Ottenuti i profili di velocità nelle 3 componenti, si applica la legge di </a:t>
            </a:r>
            <a:r>
              <a:rPr lang="it-IT" b="1" dirty="0" smtClean="0">
                <a:solidFill>
                  <a:schemeClr val="tx2">
                    <a:lumMod val="75000"/>
                  </a:schemeClr>
                </a:solidFill>
                <a:latin typeface="Calibri" panose="020F0502020204030204" pitchFamily="34" charset="0"/>
              </a:rPr>
              <a:t>conservazione del momento angolare</a:t>
            </a:r>
            <a:r>
              <a:rPr lang="it-IT" dirty="0" smtClean="0">
                <a:solidFill>
                  <a:schemeClr val="tx2">
                    <a:lumMod val="75000"/>
                  </a:schemeClr>
                </a:solidFill>
                <a:latin typeface="Calibri" panose="020F0502020204030204" pitchFamily="34" charset="0"/>
              </a:rPr>
              <a:t> per ottenere il momento in funzione del campo di moto.</a:t>
            </a:r>
            <a:endParaRPr lang="it-IT" dirty="0">
              <a:solidFill>
                <a:schemeClr val="tx2">
                  <a:lumMod val="75000"/>
                </a:schemeClr>
              </a:solidFill>
              <a:latin typeface="Calibri" panose="020F0502020204030204" pitchFamily="34" charset="0"/>
            </a:endParaRPr>
          </a:p>
        </p:txBody>
      </p:sp>
      <p:pic>
        <p:nvPicPr>
          <p:cNvPr id="10" name="Segnaposto contenuto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690" y="842547"/>
            <a:ext cx="8596312" cy="84579"/>
          </a:xfrm>
          <a:prstGeom prst="rect">
            <a:avLst/>
          </a:prstGeom>
        </p:spPr>
      </p:pic>
    </p:spTree>
    <p:extLst>
      <p:ext uri="{BB962C8B-B14F-4D97-AF65-F5344CB8AC3E}">
        <p14:creationId xmlns:p14="http://schemas.microsoft.com/office/powerpoint/2010/main" val="4872369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dirty="0" smtClean="0">
                <a:solidFill>
                  <a:schemeClr val="tx2">
                    <a:lumMod val="75000"/>
                  </a:schemeClr>
                </a:solidFill>
                <a:latin typeface="Calibri" panose="020F0502020204030204" pitchFamily="34" charset="0"/>
              </a:rPr>
              <a:t>Dati sperimentali </a:t>
            </a:r>
            <a:endParaRPr lang="it-IT" dirty="0">
              <a:solidFill>
                <a:schemeClr val="tx2">
                  <a:lumMod val="75000"/>
                </a:schemeClr>
              </a:solidFill>
              <a:latin typeface="Calibri" panose="020F0502020204030204" pitchFamily="34" charset="0"/>
            </a:endParaRPr>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2237438523"/>
              </p:ext>
            </p:extLst>
          </p:nvPr>
        </p:nvGraphicFramePr>
        <p:xfrm>
          <a:off x="677335" y="1378424"/>
          <a:ext cx="7866164" cy="3914793"/>
        </p:xfrm>
        <a:graphic>
          <a:graphicData uri="http://schemas.openxmlformats.org/drawingml/2006/chart">
            <c:chart xmlns:c="http://schemas.openxmlformats.org/drawingml/2006/chart" xmlns:r="http://schemas.openxmlformats.org/officeDocument/2006/relationships" r:id="rId3"/>
          </a:graphicData>
        </a:graphic>
      </p:graphicFrame>
      <p:sp>
        <p:nvSpPr>
          <p:cNvPr id="3" name="CasellaDiTesto 2"/>
          <p:cNvSpPr txBox="1"/>
          <p:nvPr/>
        </p:nvSpPr>
        <p:spPr>
          <a:xfrm>
            <a:off x="677334" y="5443343"/>
            <a:ext cx="7879812" cy="1092607"/>
          </a:xfrm>
          <a:prstGeom prst="rect">
            <a:avLst/>
          </a:prstGeom>
          <a:noFill/>
        </p:spPr>
        <p:txBody>
          <a:bodyPr wrap="square" rtlCol="0">
            <a:spAutoFit/>
          </a:bodyPr>
          <a:lstStyle/>
          <a:p>
            <a:pPr algn="just">
              <a:spcAft>
                <a:spcPts val="600"/>
              </a:spcAft>
            </a:pPr>
            <a:r>
              <a:rPr lang="it-IT" sz="2000" dirty="0">
                <a:solidFill>
                  <a:schemeClr val="tx2">
                    <a:lumMod val="75000"/>
                  </a:schemeClr>
                </a:solidFill>
                <a:latin typeface="Calibri" panose="020F0502020204030204" pitchFamily="34" charset="0"/>
              </a:rPr>
              <a:t>C</a:t>
            </a:r>
            <a:r>
              <a:rPr lang="it-IT" sz="2000" dirty="0" smtClean="0">
                <a:solidFill>
                  <a:schemeClr val="tx2">
                    <a:lumMod val="75000"/>
                  </a:schemeClr>
                </a:solidFill>
                <a:latin typeface="Calibri" panose="020F0502020204030204" pitchFamily="34" charset="0"/>
              </a:rPr>
              <a:t>urva della coppia resistente in funzione della velocità di rotazione.</a:t>
            </a:r>
          </a:p>
          <a:p>
            <a:pPr algn="just"/>
            <a:r>
              <a:rPr lang="it-IT" sz="2000" dirty="0" smtClean="0">
                <a:solidFill>
                  <a:schemeClr val="tx2">
                    <a:lumMod val="75000"/>
                  </a:schemeClr>
                </a:solidFill>
                <a:latin typeface="Calibri" panose="020F0502020204030204" pitchFamily="34" charset="0"/>
              </a:rPr>
              <a:t>E’ osservabile un andamento tipico, proporzionale al quadrato della velocità </a:t>
            </a:r>
            <a:endParaRPr lang="it-IT" sz="2000" dirty="0">
              <a:solidFill>
                <a:schemeClr val="tx2">
                  <a:lumMod val="75000"/>
                </a:schemeClr>
              </a:solidFill>
              <a:latin typeface="Calibri" panose="020F0502020204030204" pitchFamily="34" charset="0"/>
            </a:endParaRPr>
          </a:p>
        </p:txBody>
      </p:sp>
      <p:pic>
        <p:nvPicPr>
          <p:cNvPr id="5" name="Segnaposto contenuto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690" y="1125261"/>
            <a:ext cx="8596312" cy="84579"/>
          </a:xfrm>
          <a:prstGeom prst="rect">
            <a:avLst/>
          </a:prstGeom>
        </p:spPr>
      </p:pic>
    </p:spTree>
    <p:extLst>
      <p:ext uri="{BB962C8B-B14F-4D97-AF65-F5344CB8AC3E}">
        <p14:creationId xmlns:p14="http://schemas.microsoft.com/office/powerpoint/2010/main" val="21344264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chemeClr val="tx2">
                    <a:lumMod val="75000"/>
                  </a:schemeClr>
                </a:solidFill>
                <a:latin typeface="Calibri" panose="020F0502020204030204" pitchFamily="34" charset="0"/>
              </a:rPr>
              <a:t>Analisi adimensionale</a:t>
            </a:r>
            <a:br>
              <a:rPr lang="it-IT" dirty="0" smtClean="0">
                <a:solidFill>
                  <a:schemeClr val="tx2">
                    <a:lumMod val="75000"/>
                  </a:schemeClr>
                </a:solidFill>
                <a:latin typeface="Calibri" panose="020F0502020204030204" pitchFamily="34" charset="0"/>
              </a:rPr>
            </a:br>
            <a:endParaRPr lang="it-IT" dirty="0">
              <a:solidFill>
                <a:schemeClr val="tx2">
                  <a:lumMod val="75000"/>
                </a:schemeClr>
              </a:solidFill>
              <a:latin typeface="Calibri" panose="020F0502020204030204" pitchFamily="34" charset="0"/>
            </a:endParaRPr>
          </a:p>
        </p:txBody>
      </p:sp>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7334" y="1125261"/>
            <a:ext cx="8596312" cy="84579"/>
          </a:xfrm>
        </p:spPr>
      </p:pic>
      <mc:AlternateContent xmlns:mc="http://schemas.openxmlformats.org/markup-compatibility/2006" xmlns:a14="http://schemas.microsoft.com/office/drawing/2010/main">
        <mc:Choice Requires="a14">
          <p:sp>
            <p:nvSpPr>
              <p:cNvPr id="5" name="CasellaDiTesto 4"/>
              <p:cNvSpPr txBox="1"/>
              <p:nvPr/>
            </p:nvSpPr>
            <p:spPr>
              <a:xfrm>
                <a:off x="677335" y="2446060"/>
                <a:ext cx="7961340" cy="2604431"/>
              </a:xfrm>
              <a:prstGeom prst="rect">
                <a:avLst/>
              </a:prstGeom>
              <a:noFill/>
            </p:spPr>
            <p:txBody>
              <a:bodyPr wrap="square" rtlCol="0">
                <a:spAutoFit/>
              </a:bodyPr>
              <a:lstStyle/>
              <a:p>
                <a:pPr marL="285750" indent="-285750">
                  <a:buFont typeface="Wingdings" panose="05000000000000000000" pitchFamily="2" charset="2"/>
                  <a:buChar char="§"/>
                </a:pPr>
                <a14:m>
                  <m:oMath xmlns:m="http://schemas.openxmlformats.org/officeDocument/2006/math">
                    <m:r>
                      <a:rPr lang="it-IT" sz="3200" b="0" i="1" smtClean="0">
                        <a:latin typeface="Cambria Math" panose="02040503050406030204" pitchFamily="18" charset="0"/>
                      </a:rPr>
                      <m:t>𝑅𝑒</m:t>
                    </m:r>
                    <m:r>
                      <a:rPr lang="it-IT" sz="3200" b="0" i="1" smtClean="0">
                        <a:latin typeface="Cambria Math" panose="02040503050406030204" pitchFamily="18" charset="0"/>
                      </a:rPr>
                      <m:t>= </m:t>
                    </m:r>
                    <m:f>
                      <m:fPr>
                        <m:ctrlPr>
                          <a:rPr lang="it-IT" sz="3200" b="0" i="1" smtClean="0">
                            <a:latin typeface="Cambria Math" panose="02040503050406030204" pitchFamily="18" charset="0"/>
                          </a:rPr>
                        </m:ctrlPr>
                      </m:fPr>
                      <m:num>
                        <m:r>
                          <a:rPr lang="it-IT" sz="3200" b="0" i="1" smtClean="0">
                            <a:latin typeface="Cambria Math" panose="02040503050406030204" pitchFamily="18" charset="0"/>
                          </a:rPr>
                          <m:t>𝜔</m:t>
                        </m:r>
                        <m:sSup>
                          <m:sSupPr>
                            <m:ctrlPr>
                              <a:rPr lang="it-IT" sz="3200" b="0" i="1" smtClean="0">
                                <a:latin typeface="Cambria Math" panose="02040503050406030204" pitchFamily="18" charset="0"/>
                              </a:rPr>
                            </m:ctrlPr>
                          </m:sSupPr>
                          <m:e>
                            <m:r>
                              <a:rPr lang="it-IT" sz="3200" b="0" i="1" smtClean="0">
                                <a:latin typeface="Cambria Math" panose="02040503050406030204" pitchFamily="18" charset="0"/>
                              </a:rPr>
                              <m:t>𝑅</m:t>
                            </m:r>
                          </m:e>
                          <m:sup>
                            <m:r>
                              <a:rPr lang="it-IT" sz="3200" b="0" i="1" smtClean="0">
                                <a:latin typeface="Cambria Math" panose="02040503050406030204" pitchFamily="18" charset="0"/>
                              </a:rPr>
                              <m:t>2</m:t>
                            </m:r>
                          </m:sup>
                        </m:sSup>
                      </m:num>
                      <m:den>
                        <m:r>
                          <a:rPr lang="it-IT" sz="3200" b="0" i="1" smtClean="0">
                            <a:latin typeface="Cambria Math" panose="02040503050406030204" pitchFamily="18" charset="0"/>
                          </a:rPr>
                          <m:t>𝜈</m:t>
                        </m:r>
                      </m:den>
                    </m:f>
                  </m:oMath>
                </a14:m>
                <a:endParaRPr lang="it-IT" sz="3200" dirty="0" smtClean="0">
                  <a:latin typeface="Calibri" panose="020F0502020204030204" pitchFamily="34" charset="0"/>
                </a:endParaRPr>
              </a:p>
              <a:p>
                <a:pPr marL="285750" indent="-285750">
                  <a:buFont typeface="Wingdings" panose="05000000000000000000" pitchFamily="2" charset="2"/>
                  <a:buChar char="§"/>
                </a:pPr>
                <a:endParaRPr lang="it-IT" sz="3200" dirty="0">
                  <a:latin typeface="Calibri" panose="020F0502020204030204" pitchFamily="34" charset="0"/>
                </a:endParaRPr>
              </a:p>
              <a:p>
                <a:pPr marL="285750" indent="-285750">
                  <a:buFont typeface="Wingdings" panose="05000000000000000000" pitchFamily="2" charset="2"/>
                  <a:buChar char="§"/>
                </a:pPr>
                <a:endParaRPr lang="it-IT" sz="3200" dirty="0" smtClean="0">
                  <a:latin typeface="Calibri" panose="020F0502020204030204" pitchFamily="34" charset="0"/>
                </a:endParaRPr>
              </a:p>
              <a:p>
                <a:pPr marL="285750" indent="-285750">
                  <a:buFont typeface="Wingdings" panose="05000000000000000000" pitchFamily="2" charset="2"/>
                  <a:buChar char="§"/>
                </a:pPr>
                <a14:m>
                  <m:oMath xmlns:m="http://schemas.openxmlformats.org/officeDocument/2006/math">
                    <m:sSub>
                      <m:sSubPr>
                        <m:ctrlPr>
                          <a:rPr lang="it-IT" sz="3200" i="1" smtClean="0">
                            <a:latin typeface="Cambria Math" panose="02040503050406030204" pitchFamily="18" charset="0"/>
                          </a:rPr>
                        </m:ctrlPr>
                      </m:sSubPr>
                      <m:e>
                        <m:r>
                          <a:rPr lang="it-IT" sz="3200" b="0" i="1" smtClean="0">
                            <a:latin typeface="Cambria Math" panose="02040503050406030204" pitchFamily="18" charset="0"/>
                          </a:rPr>
                          <m:t>𝐶</m:t>
                        </m:r>
                      </m:e>
                      <m:sub>
                        <m:r>
                          <a:rPr lang="it-IT" sz="3200" b="0" i="1" smtClean="0">
                            <a:latin typeface="Cambria Math" panose="02040503050406030204" pitchFamily="18" charset="0"/>
                          </a:rPr>
                          <m:t>𝑀</m:t>
                        </m:r>
                      </m:sub>
                    </m:sSub>
                    <m:r>
                      <a:rPr lang="it-IT" sz="3200" b="0" i="1" smtClean="0">
                        <a:latin typeface="Cambria Math" panose="02040503050406030204" pitchFamily="18" charset="0"/>
                      </a:rPr>
                      <m:t>= </m:t>
                    </m:r>
                    <m:f>
                      <m:fPr>
                        <m:ctrlPr>
                          <a:rPr lang="it-IT" sz="3200" b="0" i="1" smtClean="0">
                            <a:latin typeface="Cambria Math" panose="02040503050406030204" pitchFamily="18" charset="0"/>
                          </a:rPr>
                        </m:ctrlPr>
                      </m:fPr>
                      <m:num>
                        <m:r>
                          <a:rPr lang="it-IT" sz="3200" b="0" i="1" smtClean="0">
                            <a:latin typeface="Cambria Math" panose="02040503050406030204" pitchFamily="18" charset="0"/>
                          </a:rPr>
                          <m:t>4</m:t>
                        </m:r>
                        <m:r>
                          <a:rPr lang="it-IT" sz="3200" b="0" i="1" smtClean="0">
                            <a:latin typeface="Cambria Math" panose="02040503050406030204" pitchFamily="18" charset="0"/>
                          </a:rPr>
                          <m:t>𝑀</m:t>
                        </m:r>
                      </m:num>
                      <m:den>
                        <m:r>
                          <a:rPr lang="it-IT" sz="3200" b="0" i="1" smtClean="0">
                            <a:latin typeface="Cambria Math" panose="02040503050406030204" pitchFamily="18" charset="0"/>
                          </a:rPr>
                          <m:t>𝜌</m:t>
                        </m:r>
                        <m:sSup>
                          <m:sSupPr>
                            <m:ctrlPr>
                              <a:rPr lang="it-IT" sz="3200" b="0" i="1" smtClean="0">
                                <a:latin typeface="Cambria Math" panose="02040503050406030204" pitchFamily="18" charset="0"/>
                              </a:rPr>
                            </m:ctrlPr>
                          </m:sSupPr>
                          <m:e>
                            <m:r>
                              <a:rPr lang="it-IT" sz="3200" b="0" i="1" smtClean="0">
                                <a:latin typeface="Cambria Math" panose="02040503050406030204" pitchFamily="18" charset="0"/>
                              </a:rPr>
                              <m:t>𝜔</m:t>
                            </m:r>
                          </m:e>
                          <m:sup>
                            <m:r>
                              <a:rPr lang="it-IT" sz="3200" b="0" i="1" smtClean="0">
                                <a:latin typeface="Cambria Math" panose="02040503050406030204" pitchFamily="18" charset="0"/>
                              </a:rPr>
                              <m:t>2</m:t>
                            </m:r>
                          </m:sup>
                        </m:sSup>
                        <m:sSup>
                          <m:sSupPr>
                            <m:ctrlPr>
                              <a:rPr lang="it-IT" sz="3200" b="0" i="1" smtClean="0">
                                <a:latin typeface="Cambria Math" panose="02040503050406030204" pitchFamily="18" charset="0"/>
                              </a:rPr>
                            </m:ctrlPr>
                          </m:sSupPr>
                          <m:e>
                            <m:r>
                              <a:rPr lang="it-IT" sz="3200" b="0" i="1" smtClean="0">
                                <a:latin typeface="Cambria Math" panose="02040503050406030204" pitchFamily="18" charset="0"/>
                              </a:rPr>
                              <m:t>𝑅</m:t>
                            </m:r>
                          </m:e>
                          <m:sup>
                            <m:r>
                              <a:rPr lang="it-IT" sz="3200" b="0" i="1" smtClean="0">
                                <a:latin typeface="Cambria Math" panose="02040503050406030204" pitchFamily="18" charset="0"/>
                              </a:rPr>
                              <m:t>5</m:t>
                            </m:r>
                          </m:sup>
                        </m:sSup>
                      </m:den>
                    </m:f>
                  </m:oMath>
                </a14:m>
                <a:endParaRPr lang="it-IT" sz="3200" dirty="0">
                  <a:latin typeface="Calibri" panose="020F0502020204030204" pitchFamily="34" charset="0"/>
                </a:endParaRPr>
              </a:p>
            </p:txBody>
          </p:sp>
        </mc:Choice>
        <mc:Fallback xmlns="">
          <p:sp>
            <p:nvSpPr>
              <p:cNvPr id="5" name="CasellaDiTesto 4"/>
              <p:cNvSpPr txBox="1">
                <a:spLocks noRot="1" noChangeAspect="1" noMove="1" noResize="1" noEditPoints="1" noAdjustHandles="1" noChangeArrowheads="1" noChangeShapeType="1" noTextEdit="1"/>
              </p:cNvSpPr>
              <p:nvPr/>
            </p:nvSpPr>
            <p:spPr>
              <a:xfrm>
                <a:off x="677335" y="2446060"/>
                <a:ext cx="7961340" cy="2604431"/>
              </a:xfrm>
              <a:prstGeom prst="rect">
                <a:avLst/>
              </a:prstGeom>
              <a:blipFill rotWithShape="1">
                <a:blip r:embed="rId4"/>
                <a:stretch>
                  <a:fillRect/>
                </a:stretch>
              </a:blipFill>
            </p:spPr>
            <p:txBody>
              <a:bodyPr/>
              <a:lstStyle/>
              <a:p>
                <a:r>
                  <a:rPr lang="it-IT">
                    <a:noFill/>
                  </a:rPr>
                  <a:t> </a:t>
                </a:r>
              </a:p>
            </p:txBody>
          </p:sp>
        </mc:Fallback>
      </mc:AlternateContent>
      <p:sp>
        <p:nvSpPr>
          <p:cNvPr id="3" name="CasellaDiTesto 2"/>
          <p:cNvSpPr txBox="1"/>
          <p:nvPr/>
        </p:nvSpPr>
        <p:spPr>
          <a:xfrm>
            <a:off x="4198321" y="2509399"/>
            <a:ext cx="4986622" cy="1200329"/>
          </a:xfrm>
          <a:prstGeom prst="rect">
            <a:avLst/>
          </a:prstGeom>
          <a:noFill/>
        </p:spPr>
        <p:txBody>
          <a:bodyPr wrap="square" rtlCol="0">
            <a:spAutoFit/>
          </a:bodyPr>
          <a:lstStyle/>
          <a:p>
            <a:pPr algn="just"/>
            <a:r>
              <a:rPr lang="it-IT" sz="2400" dirty="0" smtClean="0">
                <a:solidFill>
                  <a:schemeClr val="tx2">
                    <a:lumMod val="75000"/>
                  </a:schemeClr>
                </a:solidFill>
                <a:latin typeface="Calibri" panose="020F0502020204030204" pitchFamily="34" charset="0"/>
              </a:rPr>
              <a:t>Parametri adimensionali utilizzati per ridurre il numero delle variabili di influenza per il problema </a:t>
            </a:r>
            <a:endParaRPr lang="it-IT" sz="2400" dirty="0">
              <a:solidFill>
                <a:schemeClr val="tx2">
                  <a:lumMod val="75000"/>
                </a:schemeClr>
              </a:solidFill>
              <a:latin typeface="Calibri" panose="020F0502020204030204" pitchFamily="34" charset="0"/>
            </a:endParaRPr>
          </a:p>
        </p:txBody>
      </p:sp>
    </p:spTree>
    <p:extLst>
      <p:ext uri="{BB962C8B-B14F-4D97-AF65-F5344CB8AC3E}">
        <p14:creationId xmlns:p14="http://schemas.microsoft.com/office/powerpoint/2010/main" val="40982198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chemeClr val="tx2">
                    <a:lumMod val="75000"/>
                  </a:schemeClr>
                </a:solidFill>
                <a:latin typeface="Calibri" panose="020F0502020204030204" pitchFamily="34" charset="0"/>
              </a:rPr>
              <a:t>Risultati al variare della dimensione dei rotori</a:t>
            </a:r>
            <a:br>
              <a:rPr lang="it-IT" dirty="0" smtClean="0">
                <a:solidFill>
                  <a:schemeClr val="tx2">
                    <a:lumMod val="75000"/>
                  </a:schemeClr>
                </a:solidFill>
                <a:latin typeface="Calibri" panose="020F0502020204030204" pitchFamily="34" charset="0"/>
              </a:rPr>
            </a:br>
            <a:endParaRPr lang="it-IT" dirty="0">
              <a:solidFill>
                <a:schemeClr val="tx2">
                  <a:lumMod val="75000"/>
                </a:schemeClr>
              </a:solidFill>
              <a:latin typeface="Calibri" panose="020F0502020204030204" pitchFamily="34" charset="0"/>
            </a:endParaRPr>
          </a:p>
        </p:txBody>
      </p:sp>
      <p:graphicFrame>
        <p:nvGraphicFramePr>
          <p:cNvPr id="5" name="Segnaposto contenuto 4"/>
          <p:cNvGraphicFramePr>
            <a:graphicFrameLocks noGrp="1"/>
          </p:cNvGraphicFramePr>
          <p:nvPr>
            <p:ph idx="1"/>
            <p:extLst>
              <p:ext uri="{D42A27DB-BD31-4B8C-83A1-F6EECF244321}">
                <p14:modId xmlns:p14="http://schemas.microsoft.com/office/powerpoint/2010/main" val="3423382695"/>
              </p:ext>
            </p:extLst>
          </p:nvPr>
        </p:nvGraphicFramePr>
        <p:xfrm>
          <a:off x="677334" y="1379067"/>
          <a:ext cx="8596312" cy="4728410"/>
        </p:xfrm>
        <a:graphic>
          <a:graphicData uri="http://schemas.openxmlformats.org/drawingml/2006/chart">
            <c:chart xmlns:c="http://schemas.openxmlformats.org/drawingml/2006/chart" xmlns:r="http://schemas.openxmlformats.org/officeDocument/2006/relationships" r:id="rId2"/>
          </a:graphicData>
        </a:graphic>
      </p:graphicFrame>
      <p:pic>
        <p:nvPicPr>
          <p:cNvPr id="6" name="Segnaposto contenuto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690" y="1125261"/>
            <a:ext cx="8596312" cy="84579"/>
          </a:xfrm>
          <a:prstGeom prst="rect">
            <a:avLst/>
          </a:prstGeom>
        </p:spPr>
      </p:pic>
    </p:spTree>
    <p:extLst>
      <p:ext uri="{BB962C8B-B14F-4D97-AF65-F5344CB8AC3E}">
        <p14:creationId xmlns:p14="http://schemas.microsoft.com/office/powerpoint/2010/main" val="31516470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chemeClr val="tx2">
                    <a:lumMod val="75000"/>
                  </a:schemeClr>
                </a:solidFill>
                <a:latin typeface="Calibri" panose="020F0502020204030204" pitchFamily="34" charset="0"/>
              </a:rPr>
              <a:t> </a:t>
            </a:r>
            <a:r>
              <a:rPr lang="it-IT" dirty="0">
                <a:solidFill>
                  <a:schemeClr val="tx2">
                    <a:lumMod val="75000"/>
                  </a:schemeClr>
                </a:solidFill>
                <a:latin typeface="Calibri" panose="020F0502020204030204" pitchFamily="34" charset="0"/>
              </a:rPr>
              <a:t>C</a:t>
            </a:r>
            <a:r>
              <a:rPr lang="it-IT" dirty="0" smtClean="0">
                <a:solidFill>
                  <a:schemeClr val="tx2">
                    <a:lumMod val="75000"/>
                  </a:schemeClr>
                </a:solidFill>
                <a:latin typeface="Calibri" panose="020F0502020204030204" pitchFamily="34" charset="0"/>
              </a:rPr>
              <a:t>onfronto tra le vernici</a:t>
            </a:r>
            <a:endParaRPr lang="it-IT" dirty="0">
              <a:solidFill>
                <a:schemeClr val="tx2">
                  <a:lumMod val="75000"/>
                </a:schemeClr>
              </a:solidFill>
              <a:latin typeface="Calibri" panose="020F0502020204030204" pitchFamily="34" charset="0"/>
            </a:endParaRPr>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2566880923"/>
              </p:ext>
            </p:extLst>
          </p:nvPr>
        </p:nvGraphicFramePr>
        <p:xfrm>
          <a:off x="677690" y="1237136"/>
          <a:ext cx="8596312" cy="5498432"/>
        </p:xfrm>
        <a:graphic>
          <a:graphicData uri="http://schemas.openxmlformats.org/drawingml/2006/chart">
            <c:chart xmlns:c="http://schemas.openxmlformats.org/drawingml/2006/chart" xmlns:r="http://schemas.openxmlformats.org/officeDocument/2006/relationships" r:id="rId3"/>
          </a:graphicData>
        </a:graphic>
      </p:graphicFrame>
      <p:pic>
        <p:nvPicPr>
          <p:cNvPr id="5" name="Segnaposto contenuto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690" y="1152557"/>
            <a:ext cx="8596312" cy="84579"/>
          </a:xfrm>
          <a:prstGeom prst="rect">
            <a:avLst/>
          </a:prstGeom>
        </p:spPr>
      </p:pic>
      <mc:AlternateContent xmlns:mc="http://schemas.openxmlformats.org/markup-compatibility/2006" xmlns:a14="http://schemas.microsoft.com/office/drawing/2010/main">
        <mc:Choice Requires="a14">
          <p:sp>
            <p:nvSpPr>
              <p:cNvPr id="3" name="Rettangolo 2"/>
              <p:cNvSpPr/>
              <p:nvPr/>
            </p:nvSpPr>
            <p:spPr>
              <a:xfrm>
                <a:off x="2443123" y="4657908"/>
                <a:ext cx="2728824"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it-IT" sz="2000" i="1" smtClean="0">
                              <a:latin typeface="Cambria Math" panose="02040503050406030204" pitchFamily="18" charset="0"/>
                            </a:rPr>
                          </m:ctrlPr>
                        </m:sSubPr>
                        <m:e>
                          <m:r>
                            <a:rPr lang="it-IT" sz="2000" i="1">
                              <a:latin typeface="Cambria Math"/>
                            </a:rPr>
                            <m:t>𝐶</m:t>
                          </m:r>
                        </m:e>
                        <m:sub>
                          <m:r>
                            <a:rPr lang="it-IT" sz="2000" i="1">
                              <a:latin typeface="Cambria Math"/>
                            </a:rPr>
                            <m:t>𝑀</m:t>
                          </m:r>
                        </m:sub>
                      </m:sSub>
                      <m:r>
                        <a:rPr lang="it-IT" sz="2000" i="1">
                          <a:latin typeface="Cambria Math"/>
                        </a:rPr>
                        <m:t>=</m:t>
                      </m:r>
                      <m:d>
                        <m:dPr>
                          <m:ctrlPr>
                            <a:rPr lang="it-IT" sz="2000" b="0" i="1" smtClean="0">
                              <a:latin typeface="Cambria Math" panose="02040503050406030204" pitchFamily="18" charset="0"/>
                            </a:rPr>
                          </m:ctrlPr>
                        </m:dPr>
                        <m:e>
                          <m:r>
                            <a:rPr lang="it-IT" sz="2000" b="0" i="1" smtClean="0">
                              <a:latin typeface="Cambria Math" panose="02040503050406030204" pitchFamily="18" charset="0"/>
                            </a:rPr>
                            <m:t>0,146 </m:t>
                          </m:r>
                          <m:r>
                            <a:rPr lang="it-IT" sz="2000" b="0" i="1" smtClean="0">
                              <a:latin typeface="Cambria Math" panose="02040503050406030204" pitchFamily="18" charset="0"/>
                            </a:rPr>
                            <m:t>𝑅</m:t>
                          </m:r>
                          <m:sSup>
                            <m:sSupPr>
                              <m:ctrlPr>
                                <a:rPr lang="it-IT" sz="2000" b="0" i="1" smtClean="0">
                                  <a:latin typeface="Cambria Math" panose="02040503050406030204" pitchFamily="18" charset="0"/>
                                </a:rPr>
                              </m:ctrlPr>
                            </m:sSupPr>
                            <m:e>
                              <m:r>
                                <a:rPr lang="it-IT" sz="2000" b="0" i="1" smtClean="0">
                                  <a:latin typeface="Cambria Math" panose="02040503050406030204" pitchFamily="18" charset="0"/>
                                </a:rPr>
                                <m:t>𝑒</m:t>
                              </m:r>
                            </m:e>
                            <m:sup>
                              <m:r>
                                <a:rPr lang="it-IT" sz="2000" b="0" i="1" smtClean="0">
                                  <a:latin typeface="Cambria Math" panose="02040503050406030204" pitchFamily="18" charset="0"/>
                                </a:rPr>
                                <m:t>−0,2</m:t>
                              </m:r>
                            </m:sup>
                          </m:sSup>
                        </m:e>
                      </m:d>
                      <m:r>
                        <a:rPr lang="it-IT" sz="2000" b="0" i="1" smtClean="0">
                          <a:latin typeface="Cambria Math" panose="02040503050406030204" pitchFamily="18" charset="0"/>
                        </a:rPr>
                        <m:t>𝑘</m:t>
                      </m:r>
                    </m:oMath>
                  </m:oMathPara>
                </a14:m>
                <a:endParaRPr lang="it-IT" sz="2000" dirty="0"/>
              </a:p>
            </p:txBody>
          </p:sp>
        </mc:Choice>
        <mc:Fallback xmlns="">
          <p:sp>
            <p:nvSpPr>
              <p:cNvPr id="3" name="Rettangolo 2"/>
              <p:cNvSpPr>
                <a:spLocks noRot="1" noChangeAspect="1" noMove="1" noResize="1" noEditPoints="1" noAdjustHandles="1" noChangeArrowheads="1" noChangeShapeType="1" noTextEdit="1"/>
              </p:cNvSpPr>
              <p:nvPr/>
            </p:nvSpPr>
            <p:spPr>
              <a:xfrm>
                <a:off x="2443123" y="4657908"/>
                <a:ext cx="2728824" cy="400110"/>
              </a:xfrm>
              <a:prstGeom prst="rect">
                <a:avLst/>
              </a:prstGeom>
              <a:blipFill rotWithShape="0">
                <a:blip r:embed="rId5"/>
                <a:stretch>
                  <a:fillRect b="-3030"/>
                </a:stretch>
              </a:blipFill>
            </p:spPr>
            <p:txBody>
              <a:bodyPr/>
              <a:lstStyle/>
              <a:p>
                <a:r>
                  <a:rPr lang="it-IT">
                    <a:noFill/>
                  </a:rPr>
                  <a:t> </a:t>
                </a:r>
              </a:p>
            </p:txBody>
          </p:sp>
        </mc:Fallback>
      </mc:AlternateContent>
    </p:spTree>
    <p:extLst>
      <p:ext uri="{BB962C8B-B14F-4D97-AF65-F5344CB8AC3E}">
        <p14:creationId xmlns:p14="http://schemas.microsoft.com/office/powerpoint/2010/main" val="2797992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ttangolo 2"/>
          <p:cNvSpPr>
            <a:spLocks noGrp="1" noChangeArrowheads="1"/>
          </p:cNvSpPr>
          <p:nvPr>
            <p:ph type="title"/>
          </p:nvPr>
        </p:nvSpPr>
        <p:spPr/>
        <p:txBody>
          <a:bodyPr/>
          <a:lstStyle/>
          <a:p>
            <a:pPr algn="ctr"/>
            <a:r>
              <a:rPr lang="it-IT" noProof="1" smtClean="0">
                <a:solidFill>
                  <a:schemeClr val="tx2">
                    <a:lumMod val="75000"/>
                  </a:schemeClr>
                </a:solidFill>
                <a:latin typeface="Calibri" panose="020F0502020204030204" pitchFamily="34" charset="0"/>
              </a:rPr>
              <a:t>E’ possibile ridurre i consumi </a:t>
            </a:r>
            <a:br>
              <a:rPr lang="it-IT" noProof="1" smtClean="0">
                <a:solidFill>
                  <a:schemeClr val="tx2">
                    <a:lumMod val="75000"/>
                  </a:schemeClr>
                </a:solidFill>
                <a:latin typeface="Calibri" panose="020F0502020204030204" pitchFamily="34" charset="0"/>
              </a:rPr>
            </a:br>
            <a:r>
              <a:rPr lang="it-IT" noProof="1" smtClean="0">
                <a:solidFill>
                  <a:schemeClr val="tx2">
                    <a:lumMod val="75000"/>
                  </a:schemeClr>
                </a:solidFill>
                <a:latin typeface="Calibri" panose="020F0502020204030204" pitchFamily="34" charset="0"/>
              </a:rPr>
              <a:t>energetici delle navi?</a:t>
            </a:r>
            <a:endParaRPr lang="it-IT" noProof="1">
              <a:solidFill>
                <a:schemeClr val="tx2">
                  <a:lumMod val="75000"/>
                </a:schemeClr>
              </a:solidFill>
              <a:latin typeface="Calibri" panose="020F0502020204030204" pitchFamily="34" charset="0"/>
            </a:endParaRPr>
          </a:p>
        </p:txBody>
      </p:sp>
      <p:pic>
        <p:nvPicPr>
          <p:cNvPr id="2" name="Segnaposto contenuto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2374" y="1930400"/>
            <a:ext cx="4806588" cy="2810672"/>
          </a:xfrm>
        </p:spPr>
      </p:pic>
      <p:sp>
        <p:nvSpPr>
          <p:cNvPr id="3" name="CasellaDiTesto 2"/>
          <p:cNvSpPr txBox="1"/>
          <p:nvPr/>
        </p:nvSpPr>
        <p:spPr>
          <a:xfrm>
            <a:off x="677334" y="5132439"/>
            <a:ext cx="8230692" cy="923330"/>
          </a:xfrm>
          <a:prstGeom prst="rect">
            <a:avLst/>
          </a:prstGeom>
          <a:noFill/>
        </p:spPr>
        <p:txBody>
          <a:bodyPr wrap="square" rtlCol="0">
            <a:spAutoFit/>
          </a:bodyPr>
          <a:lstStyle/>
          <a:p>
            <a:r>
              <a:rPr lang="it-IT" dirty="0" smtClean="0">
                <a:solidFill>
                  <a:schemeClr val="tx2">
                    <a:lumMod val="75000"/>
                  </a:schemeClr>
                </a:solidFill>
                <a:latin typeface="Calibri" panose="020F0502020204030204" pitchFamily="34" charset="0"/>
              </a:rPr>
              <a:t>La tesi è stata sviluppata all’interno del progetto di ricerca </a:t>
            </a:r>
            <a:r>
              <a:rPr lang="it-IT" dirty="0">
                <a:solidFill>
                  <a:schemeClr val="tx2">
                    <a:lumMod val="75000"/>
                  </a:schemeClr>
                </a:solidFill>
                <a:latin typeface="Calibri" panose="020F0502020204030204" pitchFamily="34" charset="0"/>
              </a:rPr>
              <a:t>«Innovation Challenge»</a:t>
            </a:r>
            <a:r>
              <a:rPr lang="it-IT" dirty="0" smtClean="0">
                <a:solidFill>
                  <a:schemeClr val="tx2">
                    <a:lumMod val="75000"/>
                  </a:schemeClr>
                </a:solidFill>
                <a:latin typeface="Calibri" panose="020F0502020204030204" pitchFamily="34" charset="0"/>
              </a:rPr>
              <a:t> </a:t>
            </a:r>
            <a:r>
              <a:rPr lang="it-IT" b="1" dirty="0" smtClean="0">
                <a:solidFill>
                  <a:schemeClr val="tx2">
                    <a:lumMod val="75000"/>
                  </a:schemeClr>
                </a:solidFill>
                <a:latin typeface="Calibri" panose="020F0502020204030204" pitchFamily="34" charset="0"/>
              </a:rPr>
              <a:t>DICCA-Fincantieri (</a:t>
            </a:r>
            <a:r>
              <a:rPr lang="it-IT" b="1" dirty="0" err="1" smtClean="0">
                <a:solidFill>
                  <a:schemeClr val="tx2">
                    <a:lumMod val="75000"/>
                  </a:schemeClr>
                </a:solidFill>
                <a:latin typeface="Calibri" panose="020F0502020204030204" pitchFamily="34" charset="0"/>
              </a:rPr>
              <a:t>Cetena</a:t>
            </a:r>
            <a:r>
              <a:rPr lang="it-IT" b="1" dirty="0" smtClean="0">
                <a:solidFill>
                  <a:schemeClr val="tx2">
                    <a:lumMod val="75000"/>
                  </a:schemeClr>
                </a:solidFill>
                <a:latin typeface="Calibri" panose="020F0502020204030204" pitchFamily="34" charset="0"/>
              </a:rPr>
              <a:t>):  </a:t>
            </a:r>
          </a:p>
          <a:p>
            <a:r>
              <a:rPr lang="it-IT" dirty="0" smtClean="0">
                <a:solidFill>
                  <a:schemeClr val="tx2">
                    <a:lumMod val="75000"/>
                  </a:schemeClr>
                </a:solidFill>
                <a:latin typeface="Calibri" panose="020F0502020204030204" pitchFamily="34" charset="0"/>
              </a:rPr>
              <a:t>’</a:t>
            </a:r>
            <a:r>
              <a:rPr lang="it-IT" i="1" dirty="0" smtClean="0">
                <a:solidFill>
                  <a:schemeClr val="tx2">
                    <a:lumMod val="75000"/>
                  </a:schemeClr>
                </a:solidFill>
                <a:latin typeface="Calibri" panose="020F0502020204030204" pitchFamily="34" charset="0"/>
              </a:rPr>
              <a:t>’Rivestimenti </a:t>
            </a:r>
            <a:r>
              <a:rPr lang="it-IT" i="1" dirty="0" err="1" smtClean="0">
                <a:solidFill>
                  <a:schemeClr val="tx2">
                    <a:lumMod val="75000"/>
                  </a:schemeClr>
                </a:solidFill>
                <a:latin typeface="Calibri" panose="020F0502020204030204" pitchFamily="34" charset="0"/>
              </a:rPr>
              <a:t>biomimetici</a:t>
            </a:r>
            <a:r>
              <a:rPr lang="it-IT" i="1" dirty="0" smtClean="0">
                <a:solidFill>
                  <a:schemeClr val="tx2">
                    <a:lumMod val="75000"/>
                  </a:schemeClr>
                </a:solidFill>
                <a:latin typeface="Calibri" panose="020F0502020204030204" pitchFamily="34" charset="0"/>
              </a:rPr>
              <a:t> per riduzione d’attrito e anti-fouling</a:t>
            </a:r>
            <a:r>
              <a:rPr lang="it-IT" dirty="0" smtClean="0">
                <a:solidFill>
                  <a:schemeClr val="tx2">
                    <a:lumMod val="75000"/>
                  </a:schemeClr>
                </a:solidFill>
                <a:latin typeface="Calibri" panose="020F0502020204030204" pitchFamily="34" charset="0"/>
              </a:rPr>
              <a:t>’’</a:t>
            </a:r>
            <a:endParaRPr lang="it-IT" dirty="0">
              <a:solidFill>
                <a:schemeClr val="tx2">
                  <a:lumMod val="75000"/>
                </a:schemeClr>
              </a:solidFill>
              <a:latin typeface="Calibri" panose="020F0502020204030204" pitchFamily="34" charset="0"/>
            </a:endParaRPr>
          </a:p>
        </p:txBody>
      </p:sp>
    </p:spTree>
    <p:extLst>
      <p:ext uri="{BB962C8B-B14F-4D97-AF65-F5344CB8AC3E}">
        <p14:creationId xmlns:p14="http://schemas.microsoft.com/office/powerpoint/2010/main" val="1450568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690" y="1179853"/>
            <a:ext cx="8596312" cy="84579"/>
          </a:xfrm>
          <a:prstGeom prst="rect">
            <a:avLst/>
          </a:prstGeom>
        </p:spPr>
      </p:pic>
      <p:sp>
        <p:nvSpPr>
          <p:cNvPr id="6" name="Titolo 1"/>
          <p:cNvSpPr>
            <a:spLocks noGrp="1"/>
          </p:cNvSpPr>
          <p:nvPr>
            <p:ph type="title"/>
          </p:nvPr>
        </p:nvSpPr>
        <p:spPr>
          <a:xfrm>
            <a:off x="677334" y="609600"/>
            <a:ext cx="8596668" cy="1320800"/>
          </a:xfrm>
        </p:spPr>
        <p:txBody>
          <a:bodyPr/>
          <a:lstStyle/>
          <a:p>
            <a:pPr algn="ctr"/>
            <a:r>
              <a:rPr lang="it-IT" dirty="0" smtClean="0">
                <a:solidFill>
                  <a:schemeClr val="tx2">
                    <a:lumMod val="75000"/>
                  </a:schemeClr>
                </a:solidFill>
                <a:latin typeface="Calibri" panose="020F0502020204030204" pitchFamily="34" charset="0"/>
              </a:rPr>
              <a:t> </a:t>
            </a:r>
            <a:r>
              <a:rPr lang="it-IT" dirty="0">
                <a:solidFill>
                  <a:schemeClr val="tx2">
                    <a:lumMod val="75000"/>
                  </a:schemeClr>
                </a:solidFill>
                <a:latin typeface="Calibri" panose="020F0502020204030204" pitchFamily="34" charset="0"/>
              </a:rPr>
              <a:t>C</a:t>
            </a:r>
            <a:r>
              <a:rPr lang="it-IT" dirty="0" smtClean="0">
                <a:solidFill>
                  <a:schemeClr val="tx2">
                    <a:lumMod val="75000"/>
                  </a:schemeClr>
                </a:solidFill>
                <a:latin typeface="Calibri" panose="020F0502020204030204" pitchFamily="34" charset="0"/>
              </a:rPr>
              <a:t>onfronto tra le vernici</a:t>
            </a:r>
            <a:endParaRPr lang="it-IT" dirty="0">
              <a:solidFill>
                <a:schemeClr val="tx2">
                  <a:lumMod val="75000"/>
                </a:schemeClr>
              </a:solidFill>
              <a:latin typeface="Calibri" panose="020F0502020204030204" pitchFamily="34"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1129" y="1264432"/>
            <a:ext cx="6945336" cy="521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84680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chemeClr val="tx2">
                    <a:lumMod val="75000"/>
                  </a:schemeClr>
                </a:solidFill>
                <a:latin typeface="Calibri" panose="020F0502020204030204" pitchFamily="34" charset="0"/>
              </a:rPr>
              <a:t> </a:t>
            </a:r>
            <a:r>
              <a:rPr lang="it-IT" dirty="0">
                <a:solidFill>
                  <a:schemeClr val="tx2">
                    <a:lumMod val="75000"/>
                  </a:schemeClr>
                </a:solidFill>
                <a:latin typeface="Calibri" panose="020F0502020204030204" pitchFamily="34" charset="0"/>
              </a:rPr>
              <a:t>A</a:t>
            </a:r>
            <a:r>
              <a:rPr lang="it-IT" dirty="0" smtClean="0">
                <a:solidFill>
                  <a:schemeClr val="tx2">
                    <a:lumMod val="75000"/>
                  </a:schemeClr>
                </a:solidFill>
                <a:latin typeface="Calibri" panose="020F0502020204030204" pitchFamily="34" charset="0"/>
              </a:rPr>
              <a:t>nalisi dell’errore </a:t>
            </a:r>
            <a:endParaRPr lang="it-IT" dirty="0">
              <a:solidFill>
                <a:schemeClr val="tx2">
                  <a:lumMod val="75000"/>
                </a:schemeClr>
              </a:solidFill>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480865" y="1505244"/>
                <a:ext cx="8972624" cy="5036234"/>
              </a:xfrm>
            </p:spPr>
            <p:txBody>
              <a:bodyPr>
                <a:normAutofit lnSpcReduction="10000"/>
              </a:bodyPr>
              <a:lstStyle/>
              <a:p>
                <a:pPr marL="0" indent="0" algn="just">
                  <a:buNone/>
                </a:pPr>
                <a:r>
                  <a:rPr lang="it-IT" dirty="0" smtClean="0">
                    <a:solidFill>
                      <a:schemeClr val="tx2">
                        <a:lumMod val="75000"/>
                      </a:schemeClr>
                    </a:solidFill>
                    <a:latin typeface="Calibri" panose="020F0502020204030204" pitchFamily="34" charset="0"/>
                  </a:rPr>
                  <a:t>Per ridurre l’incertezza delle misure, sono state eseguite 3 prove per ogni vernice esaminata</a:t>
                </a:r>
              </a:p>
              <a:p>
                <a:pPr marL="0" indent="0" algn="just">
                  <a:buNone/>
                </a:pPr>
                <a:r>
                  <a:rPr lang="it-IT" dirty="0" smtClean="0">
                    <a:solidFill>
                      <a:schemeClr val="tx2">
                        <a:lumMod val="75000"/>
                      </a:schemeClr>
                    </a:solidFill>
                    <a:latin typeface="Calibri" panose="020F0502020204030204" pitchFamily="34" charset="0"/>
                  </a:rPr>
                  <a:t>Si è calcolata la media aritmetica dei risultati ottenuti e si è usata come valore della misura</a:t>
                </a:r>
              </a:p>
              <a:p>
                <a:pPr marL="0" indent="0" algn="just">
                  <a:buNone/>
                </a:pPr>
                <a:r>
                  <a:rPr lang="it-IT" dirty="0" smtClean="0">
                    <a:solidFill>
                      <a:schemeClr val="tx2">
                        <a:lumMod val="75000"/>
                      </a:schemeClr>
                    </a:solidFill>
                    <a:latin typeface="Calibri" panose="020F0502020204030204" pitchFamily="34" charset="0"/>
                  </a:rPr>
                  <a:t>Si è stimato lo scarto tipo delle misure ripetute, scegliendo come probabilità dell’intervallo il 95%; pertanto l’incertezza è stata ottenuta raddoppiando la deviazione standard  </a:t>
                </a:r>
              </a:p>
              <a:p>
                <a:pPr marL="0" indent="0" algn="just">
                  <a:buNone/>
                </a:pPr>
                <a:r>
                  <a:rPr lang="it-IT" dirty="0" smtClean="0">
                    <a:solidFill>
                      <a:schemeClr val="tx2">
                        <a:lumMod val="75000"/>
                      </a:schemeClr>
                    </a:solidFill>
                    <a:latin typeface="Calibri" panose="020F0502020204030204" pitchFamily="34" charset="0"/>
                  </a:rPr>
                  <a:t>Incertezza delle misure indirette: </a:t>
                </a:r>
              </a:p>
              <a:p>
                <a:pPr marL="0" indent="0" algn="ctr">
                  <a:buNone/>
                </a:pPr>
                <a:r>
                  <a:rPr lang="it-IT" dirty="0" smtClean="0">
                    <a:solidFill>
                      <a:schemeClr val="tx2">
                        <a:lumMod val="75000"/>
                      </a:schemeClr>
                    </a:solidFill>
                    <a:latin typeface="Calibri" panose="020F0502020204030204" pitchFamily="34" charset="0"/>
                  </a:rPr>
                  <a:t>  </a:t>
                </a:r>
                <a14:m>
                  <m:oMath xmlns:m="http://schemas.openxmlformats.org/officeDocument/2006/math">
                    <m:r>
                      <a:rPr lang="it-IT" i="1" smtClean="0">
                        <a:solidFill>
                          <a:schemeClr val="tx2">
                            <a:lumMod val="75000"/>
                          </a:schemeClr>
                        </a:solidFill>
                        <a:latin typeface="Cambria Math"/>
                        <a:ea typeface="Cambria Math"/>
                      </a:rPr>
                      <m:t>∆</m:t>
                    </m:r>
                    <m:r>
                      <a:rPr lang="it-IT" b="0" i="1" smtClean="0">
                        <a:solidFill>
                          <a:schemeClr val="tx2">
                            <a:lumMod val="75000"/>
                          </a:schemeClr>
                        </a:solidFill>
                        <a:latin typeface="Cambria Math"/>
                        <a:ea typeface="Cambria Math"/>
                      </a:rPr>
                      <m:t>𝑉</m:t>
                    </m:r>
                    <m:r>
                      <a:rPr lang="it-IT" b="0" i="1" smtClean="0">
                        <a:solidFill>
                          <a:schemeClr val="tx2">
                            <a:lumMod val="75000"/>
                          </a:schemeClr>
                        </a:solidFill>
                        <a:latin typeface="Cambria Math"/>
                        <a:ea typeface="Cambria Math"/>
                      </a:rPr>
                      <m:t>=</m:t>
                    </m:r>
                    <m:d>
                      <m:dPr>
                        <m:begChr m:val="|"/>
                        <m:endChr m:val=""/>
                        <m:ctrlPr>
                          <a:rPr lang="it-IT" i="1" smtClean="0">
                            <a:solidFill>
                              <a:schemeClr val="tx2">
                                <a:lumMod val="75000"/>
                              </a:schemeClr>
                            </a:solidFill>
                            <a:latin typeface="Cambria Math" panose="02040503050406030204" pitchFamily="18" charset="0"/>
                          </a:rPr>
                        </m:ctrlPr>
                      </m:dPr>
                      <m:e>
                        <m:d>
                          <m:dPr>
                            <m:begChr m:val=""/>
                            <m:endChr m:val="|"/>
                            <m:ctrlPr>
                              <a:rPr lang="it-IT" i="1" smtClean="0">
                                <a:solidFill>
                                  <a:schemeClr val="tx2">
                                    <a:lumMod val="75000"/>
                                  </a:schemeClr>
                                </a:solidFill>
                                <a:latin typeface="Cambria Math" panose="02040503050406030204" pitchFamily="18" charset="0"/>
                              </a:rPr>
                            </m:ctrlPr>
                          </m:dPr>
                          <m:e>
                            <m:f>
                              <m:fPr>
                                <m:ctrlPr>
                                  <a:rPr lang="it-IT" i="1" smtClean="0">
                                    <a:solidFill>
                                      <a:schemeClr val="tx2">
                                        <a:lumMod val="75000"/>
                                      </a:schemeClr>
                                    </a:solidFill>
                                    <a:latin typeface="Cambria Math" panose="02040503050406030204" pitchFamily="18" charset="0"/>
                                  </a:rPr>
                                </m:ctrlPr>
                              </m:fPr>
                              <m:num>
                                <m:r>
                                  <a:rPr lang="it-IT" b="0" i="1" smtClean="0">
                                    <a:solidFill>
                                      <a:schemeClr val="tx2">
                                        <a:lumMod val="75000"/>
                                      </a:schemeClr>
                                    </a:solidFill>
                                    <a:latin typeface="Cambria Math"/>
                                  </a:rPr>
                                  <m:t>𝜕</m:t>
                                </m:r>
                                <m:r>
                                  <a:rPr lang="it-IT" b="0" i="1" smtClean="0">
                                    <a:solidFill>
                                      <a:schemeClr val="tx2">
                                        <a:lumMod val="75000"/>
                                      </a:schemeClr>
                                    </a:solidFill>
                                    <a:latin typeface="Cambria Math"/>
                                  </a:rPr>
                                  <m:t>𝑉</m:t>
                                </m:r>
                              </m:num>
                              <m:den>
                                <m:r>
                                  <a:rPr lang="it-IT" i="1" smtClean="0">
                                    <a:solidFill>
                                      <a:schemeClr val="tx2">
                                        <a:lumMod val="75000"/>
                                      </a:schemeClr>
                                    </a:solidFill>
                                    <a:latin typeface="Cambria Math"/>
                                    <a:ea typeface="Cambria Math"/>
                                  </a:rPr>
                                  <m:t>𝜕</m:t>
                                </m:r>
                                <m:sSub>
                                  <m:sSubPr>
                                    <m:ctrlPr>
                                      <a:rPr lang="it-IT" b="0" i="1" smtClean="0">
                                        <a:solidFill>
                                          <a:schemeClr val="tx2">
                                            <a:lumMod val="75000"/>
                                          </a:schemeClr>
                                        </a:solidFill>
                                        <a:latin typeface="Cambria Math" panose="02040503050406030204" pitchFamily="18" charset="0"/>
                                        <a:ea typeface="Cambria Math"/>
                                      </a:rPr>
                                    </m:ctrlPr>
                                  </m:sSubPr>
                                  <m:e>
                                    <m:r>
                                      <a:rPr lang="it-IT" b="0" i="1" smtClean="0">
                                        <a:solidFill>
                                          <a:schemeClr val="tx2">
                                            <a:lumMod val="75000"/>
                                          </a:schemeClr>
                                        </a:solidFill>
                                        <a:latin typeface="Cambria Math"/>
                                        <a:ea typeface="Cambria Math"/>
                                      </a:rPr>
                                      <m:t>𝑥</m:t>
                                    </m:r>
                                  </m:e>
                                  <m:sub>
                                    <m:r>
                                      <a:rPr lang="it-IT" b="0" i="1" smtClean="0">
                                        <a:solidFill>
                                          <a:schemeClr val="tx2">
                                            <a:lumMod val="75000"/>
                                          </a:schemeClr>
                                        </a:solidFill>
                                        <a:latin typeface="Cambria Math"/>
                                        <a:ea typeface="Cambria Math"/>
                                      </a:rPr>
                                      <m:t>1</m:t>
                                    </m:r>
                                  </m:sub>
                                </m:sSub>
                              </m:den>
                            </m:f>
                            <m:r>
                              <a:rPr lang="it-IT" i="1" smtClean="0">
                                <a:solidFill>
                                  <a:schemeClr val="tx2">
                                    <a:lumMod val="75000"/>
                                  </a:schemeClr>
                                </a:solidFill>
                                <a:latin typeface="Cambria Math"/>
                                <a:ea typeface="Cambria Math"/>
                              </a:rPr>
                              <m:t>∆</m:t>
                            </m:r>
                            <m:sSub>
                              <m:sSubPr>
                                <m:ctrlPr>
                                  <a:rPr lang="it-IT" i="1" smtClean="0">
                                    <a:solidFill>
                                      <a:schemeClr val="tx2">
                                        <a:lumMod val="75000"/>
                                      </a:schemeClr>
                                    </a:solidFill>
                                    <a:latin typeface="Cambria Math" panose="02040503050406030204" pitchFamily="18" charset="0"/>
                                    <a:ea typeface="Cambria Math"/>
                                  </a:rPr>
                                </m:ctrlPr>
                              </m:sSubPr>
                              <m:e>
                                <m:r>
                                  <a:rPr lang="it-IT" b="0" i="1" smtClean="0">
                                    <a:solidFill>
                                      <a:schemeClr val="tx2">
                                        <a:lumMod val="75000"/>
                                      </a:schemeClr>
                                    </a:solidFill>
                                    <a:latin typeface="Cambria Math"/>
                                    <a:ea typeface="Cambria Math"/>
                                  </a:rPr>
                                  <m:t>𝑥</m:t>
                                </m:r>
                              </m:e>
                              <m:sub>
                                <m:r>
                                  <a:rPr lang="it-IT" b="0" i="1" smtClean="0">
                                    <a:solidFill>
                                      <a:schemeClr val="tx2">
                                        <a:lumMod val="75000"/>
                                      </a:schemeClr>
                                    </a:solidFill>
                                    <a:latin typeface="Cambria Math"/>
                                    <a:ea typeface="Cambria Math"/>
                                  </a:rPr>
                                  <m:t>1</m:t>
                                </m:r>
                              </m:sub>
                            </m:sSub>
                          </m:e>
                        </m:d>
                      </m:e>
                    </m:d>
                    <m:r>
                      <a:rPr lang="it-IT" b="0" i="1" smtClean="0">
                        <a:solidFill>
                          <a:schemeClr val="tx2">
                            <a:lumMod val="75000"/>
                          </a:schemeClr>
                        </a:solidFill>
                        <a:latin typeface="Cambria Math"/>
                      </a:rPr>
                      <m:t>+</m:t>
                    </m:r>
                    <m:d>
                      <m:dPr>
                        <m:begChr m:val="|"/>
                        <m:endChr m:val=""/>
                        <m:ctrlPr>
                          <a:rPr lang="it-IT" i="1">
                            <a:solidFill>
                              <a:schemeClr val="tx2">
                                <a:lumMod val="75000"/>
                              </a:schemeClr>
                            </a:solidFill>
                            <a:latin typeface="Cambria Math" panose="02040503050406030204" pitchFamily="18" charset="0"/>
                          </a:rPr>
                        </m:ctrlPr>
                      </m:dPr>
                      <m:e>
                        <m:d>
                          <m:dPr>
                            <m:begChr m:val=""/>
                            <m:endChr m:val="|"/>
                            <m:ctrlPr>
                              <a:rPr lang="it-IT" i="1">
                                <a:solidFill>
                                  <a:schemeClr val="tx2">
                                    <a:lumMod val="75000"/>
                                  </a:schemeClr>
                                </a:solidFill>
                                <a:latin typeface="Cambria Math" panose="02040503050406030204" pitchFamily="18" charset="0"/>
                              </a:rPr>
                            </m:ctrlPr>
                          </m:dPr>
                          <m:e>
                            <m:f>
                              <m:fPr>
                                <m:ctrlPr>
                                  <a:rPr lang="it-IT" i="1">
                                    <a:solidFill>
                                      <a:schemeClr val="tx2">
                                        <a:lumMod val="75000"/>
                                      </a:schemeClr>
                                    </a:solidFill>
                                    <a:latin typeface="Cambria Math" panose="02040503050406030204" pitchFamily="18" charset="0"/>
                                  </a:rPr>
                                </m:ctrlPr>
                              </m:fPr>
                              <m:num>
                                <m:r>
                                  <a:rPr lang="it-IT" i="1">
                                    <a:solidFill>
                                      <a:schemeClr val="tx2">
                                        <a:lumMod val="75000"/>
                                      </a:schemeClr>
                                    </a:solidFill>
                                    <a:latin typeface="Cambria Math"/>
                                  </a:rPr>
                                  <m:t>𝜕</m:t>
                                </m:r>
                                <m:r>
                                  <a:rPr lang="it-IT" i="1">
                                    <a:solidFill>
                                      <a:schemeClr val="tx2">
                                        <a:lumMod val="75000"/>
                                      </a:schemeClr>
                                    </a:solidFill>
                                    <a:latin typeface="Cambria Math"/>
                                  </a:rPr>
                                  <m:t>𝑉</m:t>
                                </m:r>
                              </m:num>
                              <m:den>
                                <m:r>
                                  <a:rPr lang="it-IT" i="1">
                                    <a:solidFill>
                                      <a:schemeClr val="tx2">
                                        <a:lumMod val="75000"/>
                                      </a:schemeClr>
                                    </a:solidFill>
                                    <a:latin typeface="Cambria Math"/>
                                    <a:ea typeface="Cambria Math"/>
                                  </a:rPr>
                                  <m:t>𝜕</m:t>
                                </m:r>
                                <m:sSub>
                                  <m:sSubPr>
                                    <m:ctrlPr>
                                      <a:rPr lang="it-IT" i="1">
                                        <a:solidFill>
                                          <a:schemeClr val="tx2">
                                            <a:lumMod val="75000"/>
                                          </a:schemeClr>
                                        </a:solidFill>
                                        <a:latin typeface="Cambria Math" panose="02040503050406030204" pitchFamily="18" charset="0"/>
                                        <a:ea typeface="Cambria Math"/>
                                      </a:rPr>
                                    </m:ctrlPr>
                                  </m:sSubPr>
                                  <m:e>
                                    <m:r>
                                      <a:rPr lang="it-IT" i="1">
                                        <a:solidFill>
                                          <a:schemeClr val="tx2">
                                            <a:lumMod val="75000"/>
                                          </a:schemeClr>
                                        </a:solidFill>
                                        <a:latin typeface="Cambria Math"/>
                                        <a:ea typeface="Cambria Math"/>
                                      </a:rPr>
                                      <m:t>𝑥</m:t>
                                    </m:r>
                                  </m:e>
                                  <m:sub>
                                    <m:r>
                                      <a:rPr lang="it-IT" b="0" i="1" smtClean="0">
                                        <a:solidFill>
                                          <a:schemeClr val="tx2">
                                            <a:lumMod val="75000"/>
                                          </a:schemeClr>
                                        </a:solidFill>
                                        <a:latin typeface="Cambria Math"/>
                                        <a:ea typeface="Cambria Math"/>
                                      </a:rPr>
                                      <m:t>2</m:t>
                                    </m:r>
                                  </m:sub>
                                </m:sSub>
                              </m:den>
                            </m:f>
                            <m:r>
                              <a:rPr lang="it-IT" i="1">
                                <a:solidFill>
                                  <a:schemeClr val="tx2">
                                    <a:lumMod val="75000"/>
                                  </a:schemeClr>
                                </a:solidFill>
                                <a:latin typeface="Cambria Math"/>
                                <a:ea typeface="Cambria Math"/>
                              </a:rPr>
                              <m:t>∆</m:t>
                            </m:r>
                            <m:sSub>
                              <m:sSubPr>
                                <m:ctrlPr>
                                  <a:rPr lang="it-IT" i="1">
                                    <a:solidFill>
                                      <a:schemeClr val="tx2">
                                        <a:lumMod val="75000"/>
                                      </a:schemeClr>
                                    </a:solidFill>
                                    <a:latin typeface="Cambria Math" panose="02040503050406030204" pitchFamily="18" charset="0"/>
                                    <a:ea typeface="Cambria Math"/>
                                  </a:rPr>
                                </m:ctrlPr>
                              </m:sSubPr>
                              <m:e>
                                <m:r>
                                  <a:rPr lang="it-IT" i="1">
                                    <a:solidFill>
                                      <a:schemeClr val="tx2">
                                        <a:lumMod val="75000"/>
                                      </a:schemeClr>
                                    </a:solidFill>
                                    <a:latin typeface="Cambria Math"/>
                                    <a:ea typeface="Cambria Math"/>
                                  </a:rPr>
                                  <m:t>𝑥</m:t>
                                </m:r>
                              </m:e>
                              <m:sub>
                                <m:r>
                                  <a:rPr lang="it-IT" b="0" i="1" smtClean="0">
                                    <a:solidFill>
                                      <a:schemeClr val="tx2">
                                        <a:lumMod val="75000"/>
                                      </a:schemeClr>
                                    </a:solidFill>
                                    <a:latin typeface="Cambria Math"/>
                                    <a:ea typeface="Cambria Math"/>
                                  </a:rPr>
                                  <m:t>2</m:t>
                                </m:r>
                              </m:sub>
                            </m:sSub>
                          </m:e>
                        </m:d>
                      </m:e>
                    </m:d>
                    <m:r>
                      <a:rPr lang="it-IT" b="0" i="1" smtClean="0">
                        <a:solidFill>
                          <a:schemeClr val="tx2">
                            <a:lumMod val="75000"/>
                          </a:schemeClr>
                        </a:solidFill>
                        <a:latin typeface="Cambria Math"/>
                        <a:ea typeface="Cambria Math"/>
                      </a:rPr>
                      <m:t>+</m:t>
                    </m:r>
                    <m:d>
                      <m:dPr>
                        <m:begChr m:val="|"/>
                        <m:endChr m:val=""/>
                        <m:ctrlPr>
                          <a:rPr lang="it-IT" i="1">
                            <a:solidFill>
                              <a:schemeClr val="tx2">
                                <a:lumMod val="75000"/>
                              </a:schemeClr>
                            </a:solidFill>
                            <a:latin typeface="Cambria Math" panose="02040503050406030204" pitchFamily="18" charset="0"/>
                          </a:rPr>
                        </m:ctrlPr>
                      </m:dPr>
                      <m:e>
                        <m:d>
                          <m:dPr>
                            <m:begChr m:val=""/>
                            <m:endChr m:val="|"/>
                            <m:ctrlPr>
                              <a:rPr lang="it-IT" i="1">
                                <a:solidFill>
                                  <a:schemeClr val="tx2">
                                    <a:lumMod val="75000"/>
                                  </a:schemeClr>
                                </a:solidFill>
                                <a:latin typeface="Cambria Math" panose="02040503050406030204" pitchFamily="18" charset="0"/>
                              </a:rPr>
                            </m:ctrlPr>
                          </m:dPr>
                          <m:e>
                            <m:f>
                              <m:fPr>
                                <m:ctrlPr>
                                  <a:rPr lang="it-IT" i="1">
                                    <a:solidFill>
                                      <a:schemeClr val="tx2">
                                        <a:lumMod val="75000"/>
                                      </a:schemeClr>
                                    </a:solidFill>
                                    <a:latin typeface="Cambria Math" panose="02040503050406030204" pitchFamily="18" charset="0"/>
                                  </a:rPr>
                                </m:ctrlPr>
                              </m:fPr>
                              <m:num>
                                <m:r>
                                  <a:rPr lang="it-IT" i="1">
                                    <a:solidFill>
                                      <a:schemeClr val="tx2">
                                        <a:lumMod val="75000"/>
                                      </a:schemeClr>
                                    </a:solidFill>
                                    <a:latin typeface="Cambria Math"/>
                                  </a:rPr>
                                  <m:t>𝜕</m:t>
                                </m:r>
                                <m:r>
                                  <a:rPr lang="it-IT" i="1">
                                    <a:solidFill>
                                      <a:schemeClr val="tx2">
                                        <a:lumMod val="75000"/>
                                      </a:schemeClr>
                                    </a:solidFill>
                                    <a:latin typeface="Cambria Math"/>
                                  </a:rPr>
                                  <m:t>𝑉</m:t>
                                </m:r>
                              </m:num>
                              <m:den>
                                <m:r>
                                  <a:rPr lang="it-IT" i="1">
                                    <a:solidFill>
                                      <a:schemeClr val="tx2">
                                        <a:lumMod val="75000"/>
                                      </a:schemeClr>
                                    </a:solidFill>
                                    <a:latin typeface="Cambria Math"/>
                                    <a:ea typeface="Cambria Math"/>
                                  </a:rPr>
                                  <m:t>𝜕</m:t>
                                </m:r>
                                <m:sSub>
                                  <m:sSubPr>
                                    <m:ctrlPr>
                                      <a:rPr lang="it-IT" i="1">
                                        <a:solidFill>
                                          <a:schemeClr val="tx2">
                                            <a:lumMod val="75000"/>
                                          </a:schemeClr>
                                        </a:solidFill>
                                        <a:latin typeface="Cambria Math" panose="02040503050406030204" pitchFamily="18" charset="0"/>
                                        <a:ea typeface="Cambria Math"/>
                                      </a:rPr>
                                    </m:ctrlPr>
                                  </m:sSubPr>
                                  <m:e>
                                    <m:r>
                                      <a:rPr lang="it-IT" i="1">
                                        <a:solidFill>
                                          <a:schemeClr val="tx2">
                                            <a:lumMod val="75000"/>
                                          </a:schemeClr>
                                        </a:solidFill>
                                        <a:latin typeface="Cambria Math"/>
                                        <a:ea typeface="Cambria Math"/>
                                      </a:rPr>
                                      <m:t>𝑥</m:t>
                                    </m:r>
                                  </m:e>
                                  <m:sub>
                                    <m:r>
                                      <a:rPr lang="it-IT" b="0" i="1" smtClean="0">
                                        <a:solidFill>
                                          <a:schemeClr val="tx2">
                                            <a:lumMod val="75000"/>
                                          </a:schemeClr>
                                        </a:solidFill>
                                        <a:latin typeface="Cambria Math"/>
                                        <a:ea typeface="Cambria Math"/>
                                      </a:rPr>
                                      <m:t>3</m:t>
                                    </m:r>
                                  </m:sub>
                                </m:sSub>
                              </m:den>
                            </m:f>
                            <m:r>
                              <a:rPr lang="it-IT" i="1">
                                <a:solidFill>
                                  <a:schemeClr val="tx2">
                                    <a:lumMod val="75000"/>
                                  </a:schemeClr>
                                </a:solidFill>
                                <a:latin typeface="Cambria Math"/>
                                <a:ea typeface="Cambria Math"/>
                              </a:rPr>
                              <m:t>∆</m:t>
                            </m:r>
                            <m:sSub>
                              <m:sSubPr>
                                <m:ctrlPr>
                                  <a:rPr lang="it-IT" i="1">
                                    <a:solidFill>
                                      <a:schemeClr val="tx2">
                                        <a:lumMod val="75000"/>
                                      </a:schemeClr>
                                    </a:solidFill>
                                    <a:latin typeface="Cambria Math" panose="02040503050406030204" pitchFamily="18" charset="0"/>
                                    <a:ea typeface="Cambria Math"/>
                                  </a:rPr>
                                </m:ctrlPr>
                              </m:sSubPr>
                              <m:e>
                                <m:r>
                                  <a:rPr lang="it-IT" i="1">
                                    <a:solidFill>
                                      <a:schemeClr val="tx2">
                                        <a:lumMod val="75000"/>
                                      </a:schemeClr>
                                    </a:solidFill>
                                    <a:latin typeface="Cambria Math"/>
                                    <a:ea typeface="Cambria Math"/>
                                  </a:rPr>
                                  <m:t>𝑥</m:t>
                                </m:r>
                              </m:e>
                              <m:sub>
                                <m:r>
                                  <a:rPr lang="it-IT" b="0" i="1" smtClean="0">
                                    <a:solidFill>
                                      <a:schemeClr val="tx2">
                                        <a:lumMod val="75000"/>
                                      </a:schemeClr>
                                    </a:solidFill>
                                    <a:latin typeface="Cambria Math"/>
                                    <a:ea typeface="Cambria Math"/>
                                  </a:rPr>
                                  <m:t>3</m:t>
                                </m:r>
                              </m:sub>
                            </m:sSub>
                          </m:e>
                        </m:d>
                      </m:e>
                    </m:d>
                    <m:r>
                      <a:rPr lang="it-IT" i="1">
                        <a:solidFill>
                          <a:schemeClr val="tx2">
                            <a:lumMod val="75000"/>
                          </a:schemeClr>
                        </a:solidFill>
                        <a:latin typeface="Cambria Math"/>
                        <a:ea typeface="Cambria Math"/>
                      </a:rPr>
                      <m:t>+</m:t>
                    </m:r>
                  </m:oMath>
                </a14:m>
                <a:r>
                  <a:rPr lang="it-IT" dirty="0" smtClean="0">
                    <a:solidFill>
                      <a:schemeClr val="tx2">
                        <a:lumMod val="75000"/>
                      </a:schemeClr>
                    </a:solidFill>
                    <a:latin typeface="Calibri" panose="020F0502020204030204" pitchFamily="34" charset="0"/>
                  </a:rPr>
                  <a:t>….</a:t>
                </a:r>
              </a:p>
              <a:p>
                <a:pPr marL="0" indent="0" algn="just">
                  <a:buNone/>
                </a:pPr>
                <a:endParaRPr lang="it-IT" dirty="0" smtClean="0">
                  <a:solidFill>
                    <a:schemeClr val="tx2">
                      <a:lumMod val="75000"/>
                    </a:schemeClr>
                  </a:solidFill>
                  <a:latin typeface="Calibri" panose="020F0502020204030204" pitchFamily="34" charset="0"/>
                </a:endParaRPr>
              </a:p>
              <a:p>
                <a:pPr marL="0" indent="0" algn="ctr">
                  <a:buNone/>
                </a:pPr>
                <a:r>
                  <a:rPr lang="it-IT" dirty="0" smtClean="0">
                    <a:solidFill>
                      <a:schemeClr val="tx2">
                        <a:lumMod val="75000"/>
                      </a:schemeClr>
                    </a:solidFill>
                  </a:rPr>
                  <a:t> </a:t>
                </a:r>
                <a14:m>
                  <m:oMath xmlns:m="http://schemas.openxmlformats.org/officeDocument/2006/math">
                    <m:f>
                      <m:fPr>
                        <m:ctrlPr>
                          <a:rPr lang="it-IT" i="1" smtClean="0">
                            <a:solidFill>
                              <a:schemeClr val="tx2">
                                <a:lumMod val="75000"/>
                              </a:schemeClr>
                            </a:solidFill>
                            <a:latin typeface="Cambria Math" panose="02040503050406030204" pitchFamily="18" charset="0"/>
                          </a:rPr>
                        </m:ctrlPr>
                      </m:fPr>
                      <m:num>
                        <m:r>
                          <a:rPr lang="it-IT" i="1" smtClean="0">
                            <a:solidFill>
                              <a:schemeClr val="tx2">
                                <a:lumMod val="75000"/>
                              </a:schemeClr>
                            </a:solidFill>
                            <a:latin typeface="Cambria Math"/>
                            <a:ea typeface="Cambria Math"/>
                          </a:rPr>
                          <m:t>∆</m:t>
                        </m:r>
                        <m:sSub>
                          <m:sSubPr>
                            <m:ctrlPr>
                              <a:rPr lang="it-IT" b="0" i="1" smtClean="0">
                                <a:solidFill>
                                  <a:schemeClr val="tx2">
                                    <a:lumMod val="75000"/>
                                  </a:schemeClr>
                                </a:solidFill>
                                <a:latin typeface="Cambria Math" panose="02040503050406030204" pitchFamily="18" charset="0"/>
                                <a:ea typeface="Cambria Math"/>
                              </a:rPr>
                            </m:ctrlPr>
                          </m:sSubPr>
                          <m:e>
                            <m:r>
                              <a:rPr lang="it-IT" b="0" i="1" smtClean="0">
                                <a:solidFill>
                                  <a:schemeClr val="tx2">
                                    <a:lumMod val="75000"/>
                                  </a:schemeClr>
                                </a:solidFill>
                                <a:latin typeface="Cambria Math"/>
                                <a:ea typeface="Cambria Math"/>
                              </a:rPr>
                              <m:t>𝐶</m:t>
                            </m:r>
                          </m:e>
                          <m:sub>
                            <m:r>
                              <a:rPr lang="it-IT" b="0" i="1" smtClean="0">
                                <a:solidFill>
                                  <a:schemeClr val="tx2">
                                    <a:lumMod val="75000"/>
                                  </a:schemeClr>
                                </a:solidFill>
                                <a:latin typeface="Cambria Math"/>
                                <a:ea typeface="Cambria Math"/>
                              </a:rPr>
                              <m:t>𝑀</m:t>
                            </m:r>
                          </m:sub>
                        </m:sSub>
                      </m:num>
                      <m:den>
                        <m:sSub>
                          <m:sSubPr>
                            <m:ctrlPr>
                              <a:rPr lang="it-IT" b="0" i="1" smtClean="0">
                                <a:solidFill>
                                  <a:schemeClr val="tx2">
                                    <a:lumMod val="75000"/>
                                  </a:schemeClr>
                                </a:solidFill>
                                <a:latin typeface="Cambria Math" panose="02040503050406030204" pitchFamily="18" charset="0"/>
                              </a:rPr>
                            </m:ctrlPr>
                          </m:sSubPr>
                          <m:e>
                            <m:r>
                              <a:rPr lang="it-IT" b="0" i="1" smtClean="0">
                                <a:solidFill>
                                  <a:schemeClr val="tx2">
                                    <a:lumMod val="75000"/>
                                  </a:schemeClr>
                                </a:solidFill>
                                <a:latin typeface="Cambria Math"/>
                              </a:rPr>
                              <m:t>𝐶</m:t>
                            </m:r>
                          </m:e>
                          <m:sub>
                            <m:r>
                              <a:rPr lang="it-IT" b="0" i="1" smtClean="0">
                                <a:solidFill>
                                  <a:schemeClr val="tx2">
                                    <a:lumMod val="75000"/>
                                  </a:schemeClr>
                                </a:solidFill>
                                <a:latin typeface="Cambria Math"/>
                              </a:rPr>
                              <m:t>𝑀</m:t>
                            </m:r>
                          </m:sub>
                        </m:sSub>
                      </m:den>
                    </m:f>
                    <m:r>
                      <a:rPr lang="it-IT" b="0" i="1" smtClean="0">
                        <a:solidFill>
                          <a:schemeClr val="tx2">
                            <a:lumMod val="75000"/>
                          </a:schemeClr>
                        </a:solidFill>
                        <a:latin typeface="Cambria Math"/>
                      </a:rPr>
                      <m:t>=</m:t>
                    </m:r>
                    <m:d>
                      <m:dPr>
                        <m:begChr m:val="|"/>
                        <m:endChr m:val=""/>
                        <m:ctrlPr>
                          <a:rPr lang="it-IT" i="1">
                            <a:solidFill>
                              <a:schemeClr val="tx2">
                                <a:lumMod val="75000"/>
                              </a:schemeClr>
                            </a:solidFill>
                            <a:latin typeface="Cambria Math" panose="02040503050406030204" pitchFamily="18" charset="0"/>
                          </a:rPr>
                        </m:ctrlPr>
                      </m:dPr>
                      <m:e>
                        <m:d>
                          <m:dPr>
                            <m:begChr m:val=""/>
                            <m:endChr m:val="|"/>
                            <m:ctrlPr>
                              <a:rPr lang="it-IT" i="1">
                                <a:solidFill>
                                  <a:schemeClr val="tx2">
                                    <a:lumMod val="75000"/>
                                  </a:schemeClr>
                                </a:solidFill>
                                <a:latin typeface="Cambria Math" panose="02040503050406030204" pitchFamily="18" charset="0"/>
                              </a:rPr>
                            </m:ctrlPr>
                          </m:dPr>
                          <m:e>
                            <m:f>
                              <m:fPr>
                                <m:ctrlPr>
                                  <a:rPr lang="it-IT" b="0" i="1" smtClean="0">
                                    <a:solidFill>
                                      <a:schemeClr val="tx2">
                                        <a:lumMod val="75000"/>
                                      </a:schemeClr>
                                    </a:solidFill>
                                    <a:latin typeface="Cambria Math" panose="02040503050406030204" pitchFamily="18" charset="0"/>
                                    <a:ea typeface="Cambria Math"/>
                                  </a:rPr>
                                </m:ctrlPr>
                              </m:fPr>
                              <m:num>
                                <m:r>
                                  <a:rPr lang="it-IT" i="1">
                                    <a:solidFill>
                                      <a:schemeClr val="tx2">
                                        <a:lumMod val="75000"/>
                                      </a:schemeClr>
                                    </a:solidFill>
                                    <a:latin typeface="Cambria Math"/>
                                    <a:ea typeface="Cambria Math"/>
                                  </a:rPr>
                                  <m:t>∆</m:t>
                                </m:r>
                                <m:r>
                                  <a:rPr lang="it-IT" b="0" i="1" smtClean="0">
                                    <a:solidFill>
                                      <a:schemeClr val="tx2">
                                        <a:lumMod val="75000"/>
                                      </a:schemeClr>
                                    </a:solidFill>
                                    <a:latin typeface="Cambria Math"/>
                                    <a:ea typeface="Cambria Math"/>
                                  </a:rPr>
                                  <m:t>𝑀</m:t>
                                </m:r>
                              </m:num>
                              <m:den>
                                <m:r>
                                  <a:rPr lang="it-IT" b="0" i="1" smtClean="0">
                                    <a:solidFill>
                                      <a:schemeClr val="tx2">
                                        <a:lumMod val="75000"/>
                                      </a:schemeClr>
                                    </a:solidFill>
                                    <a:latin typeface="Cambria Math"/>
                                    <a:ea typeface="Cambria Math"/>
                                  </a:rPr>
                                  <m:t>𝑀</m:t>
                                </m:r>
                              </m:den>
                            </m:f>
                          </m:e>
                        </m:d>
                      </m:e>
                    </m:d>
                    <m:r>
                      <a:rPr lang="it-IT" b="0" i="1" smtClean="0">
                        <a:solidFill>
                          <a:schemeClr val="tx2">
                            <a:lumMod val="75000"/>
                          </a:schemeClr>
                        </a:solidFill>
                        <a:latin typeface="Cambria Math"/>
                        <a:ea typeface="Cambria Math"/>
                      </a:rPr>
                      <m:t>+</m:t>
                    </m:r>
                    <m:d>
                      <m:dPr>
                        <m:begChr m:val="|"/>
                        <m:endChr m:val=""/>
                        <m:ctrlPr>
                          <a:rPr lang="it-IT" i="1">
                            <a:solidFill>
                              <a:schemeClr val="tx2">
                                <a:lumMod val="75000"/>
                              </a:schemeClr>
                            </a:solidFill>
                            <a:latin typeface="Cambria Math" panose="02040503050406030204" pitchFamily="18" charset="0"/>
                          </a:rPr>
                        </m:ctrlPr>
                      </m:dPr>
                      <m:e>
                        <m:d>
                          <m:dPr>
                            <m:begChr m:val=""/>
                            <m:endChr m:val="|"/>
                            <m:ctrlPr>
                              <a:rPr lang="it-IT" i="1">
                                <a:solidFill>
                                  <a:schemeClr val="tx2">
                                    <a:lumMod val="75000"/>
                                  </a:schemeClr>
                                </a:solidFill>
                                <a:latin typeface="Cambria Math" panose="02040503050406030204" pitchFamily="18" charset="0"/>
                              </a:rPr>
                            </m:ctrlPr>
                          </m:dPr>
                          <m:e>
                            <m:f>
                              <m:fPr>
                                <m:ctrlPr>
                                  <a:rPr lang="it-IT" i="1">
                                    <a:solidFill>
                                      <a:schemeClr val="tx2">
                                        <a:lumMod val="75000"/>
                                      </a:schemeClr>
                                    </a:solidFill>
                                    <a:latin typeface="Cambria Math" panose="02040503050406030204" pitchFamily="18" charset="0"/>
                                    <a:ea typeface="Cambria Math"/>
                                  </a:rPr>
                                </m:ctrlPr>
                              </m:fPr>
                              <m:num>
                                <m:r>
                                  <a:rPr lang="it-IT" i="1">
                                    <a:solidFill>
                                      <a:schemeClr val="tx2">
                                        <a:lumMod val="75000"/>
                                      </a:schemeClr>
                                    </a:solidFill>
                                    <a:latin typeface="Cambria Math"/>
                                    <a:ea typeface="Cambria Math"/>
                                  </a:rPr>
                                  <m:t>∆</m:t>
                                </m:r>
                                <m:r>
                                  <a:rPr lang="it-IT" b="0" i="1" smtClean="0">
                                    <a:solidFill>
                                      <a:schemeClr val="tx2">
                                        <a:lumMod val="75000"/>
                                      </a:schemeClr>
                                    </a:solidFill>
                                    <a:latin typeface="Cambria Math"/>
                                    <a:ea typeface="Cambria Math"/>
                                  </a:rPr>
                                  <m:t>𝜌</m:t>
                                </m:r>
                              </m:num>
                              <m:den>
                                <m:r>
                                  <a:rPr lang="it-IT" b="0" i="1" smtClean="0">
                                    <a:solidFill>
                                      <a:schemeClr val="tx2">
                                        <a:lumMod val="75000"/>
                                      </a:schemeClr>
                                    </a:solidFill>
                                    <a:latin typeface="Cambria Math"/>
                                    <a:ea typeface="Cambria Math"/>
                                  </a:rPr>
                                  <m:t>𝜌</m:t>
                                </m:r>
                              </m:den>
                            </m:f>
                          </m:e>
                        </m:d>
                      </m:e>
                    </m:d>
                    <m:r>
                      <a:rPr lang="it-IT" i="1">
                        <a:solidFill>
                          <a:schemeClr val="tx2">
                            <a:lumMod val="75000"/>
                          </a:schemeClr>
                        </a:solidFill>
                        <a:latin typeface="Cambria Math"/>
                        <a:ea typeface="Cambria Math"/>
                      </a:rPr>
                      <m:t>+</m:t>
                    </m:r>
                    <m:r>
                      <a:rPr lang="it-IT" b="0" i="1" smtClean="0">
                        <a:solidFill>
                          <a:schemeClr val="tx2">
                            <a:lumMod val="75000"/>
                          </a:schemeClr>
                        </a:solidFill>
                        <a:latin typeface="Cambria Math"/>
                        <a:ea typeface="Cambria Math"/>
                      </a:rPr>
                      <m:t>2</m:t>
                    </m:r>
                    <m:d>
                      <m:dPr>
                        <m:begChr m:val="|"/>
                        <m:endChr m:val=""/>
                        <m:ctrlPr>
                          <a:rPr lang="it-IT" i="1">
                            <a:solidFill>
                              <a:schemeClr val="tx2">
                                <a:lumMod val="75000"/>
                              </a:schemeClr>
                            </a:solidFill>
                            <a:latin typeface="Cambria Math" panose="02040503050406030204" pitchFamily="18" charset="0"/>
                          </a:rPr>
                        </m:ctrlPr>
                      </m:dPr>
                      <m:e>
                        <m:d>
                          <m:dPr>
                            <m:begChr m:val=""/>
                            <m:endChr m:val="|"/>
                            <m:ctrlPr>
                              <a:rPr lang="it-IT" i="1">
                                <a:solidFill>
                                  <a:schemeClr val="tx2">
                                    <a:lumMod val="75000"/>
                                  </a:schemeClr>
                                </a:solidFill>
                                <a:latin typeface="Cambria Math" panose="02040503050406030204" pitchFamily="18" charset="0"/>
                              </a:rPr>
                            </m:ctrlPr>
                          </m:dPr>
                          <m:e>
                            <m:f>
                              <m:fPr>
                                <m:ctrlPr>
                                  <a:rPr lang="it-IT" i="1">
                                    <a:solidFill>
                                      <a:schemeClr val="tx2">
                                        <a:lumMod val="75000"/>
                                      </a:schemeClr>
                                    </a:solidFill>
                                    <a:latin typeface="Cambria Math" panose="02040503050406030204" pitchFamily="18" charset="0"/>
                                    <a:ea typeface="Cambria Math"/>
                                  </a:rPr>
                                </m:ctrlPr>
                              </m:fPr>
                              <m:num>
                                <m:r>
                                  <a:rPr lang="it-IT" i="1">
                                    <a:solidFill>
                                      <a:schemeClr val="tx2">
                                        <a:lumMod val="75000"/>
                                      </a:schemeClr>
                                    </a:solidFill>
                                    <a:latin typeface="Cambria Math"/>
                                    <a:ea typeface="Cambria Math"/>
                                  </a:rPr>
                                  <m:t>∆</m:t>
                                </m:r>
                                <m:r>
                                  <a:rPr lang="it-IT" b="0" i="1" smtClean="0">
                                    <a:solidFill>
                                      <a:schemeClr val="tx2">
                                        <a:lumMod val="75000"/>
                                      </a:schemeClr>
                                    </a:solidFill>
                                    <a:latin typeface="Cambria Math"/>
                                    <a:ea typeface="Cambria Math"/>
                                  </a:rPr>
                                  <m:t>𝜔</m:t>
                                </m:r>
                              </m:num>
                              <m:den>
                                <m:r>
                                  <a:rPr lang="it-IT" b="0" i="1" smtClean="0">
                                    <a:solidFill>
                                      <a:schemeClr val="tx2">
                                        <a:lumMod val="75000"/>
                                      </a:schemeClr>
                                    </a:solidFill>
                                    <a:latin typeface="Cambria Math"/>
                                    <a:ea typeface="Cambria Math"/>
                                  </a:rPr>
                                  <m:t>𝜔</m:t>
                                </m:r>
                              </m:den>
                            </m:f>
                          </m:e>
                        </m:d>
                      </m:e>
                    </m:d>
                    <m:r>
                      <a:rPr lang="it-IT" i="1">
                        <a:solidFill>
                          <a:schemeClr val="tx2">
                            <a:lumMod val="75000"/>
                          </a:schemeClr>
                        </a:solidFill>
                        <a:latin typeface="Cambria Math"/>
                        <a:ea typeface="Cambria Math"/>
                      </a:rPr>
                      <m:t>+</m:t>
                    </m:r>
                    <m:r>
                      <a:rPr lang="it-IT" b="0" i="1" smtClean="0">
                        <a:solidFill>
                          <a:schemeClr val="tx2">
                            <a:lumMod val="75000"/>
                          </a:schemeClr>
                        </a:solidFill>
                        <a:latin typeface="Cambria Math"/>
                        <a:ea typeface="Cambria Math"/>
                      </a:rPr>
                      <m:t>5</m:t>
                    </m:r>
                    <m:d>
                      <m:dPr>
                        <m:begChr m:val="|"/>
                        <m:endChr m:val=""/>
                        <m:ctrlPr>
                          <a:rPr lang="it-IT" i="1">
                            <a:solidFill>
                              <a:schemeClr val="tx2">
                                <a:lumMod val="75000"/>
                              </a:schemeClr>
                            </a:solidFill>
                            <a:latin typeface="Cambria Math" panose="02040503050406030204" pitchFamily="18" charset="0"/>
                          </a:rPr>
                        </m:ctrlPr>
                      </m:dPr>
                      <m:e>
                        <m:d>
                          <m:dPr>
                            <m:begChr m:val=""/>
                            <m:endChr m:val="|"/>
                            <m:ctrlPr>
                              <a:rPr lang="it-IT" i="1">
                                <a:solidFill>
                                  <a:schemeClr val="tx2">
                                    <a:lumMod val="75000"/>
                                  </a:schemeClr>
                                </a:solidFill>
                                <a:latin typeface="Cambria Math" panose="02040503050406030204" pitchFamily="18" charset="0"/>
                              </a:rPr>
                            </m:ctrlPr>
                          </m:dPr>
                          <m:e>
                            <m:f>
                              <m:fPr>
                                <m:ctrlPr>
                                  <a:rPr lang="it-IT" i="1">
                                    <a:solidFill>
                                      <a:schemeClr val="tx2">
                                        <a:lumMod val="75000"/>
                                      </a:schemeClr>
                                    </a:solidFill>
                                    <a:latin typeface="Cambria Math" panose="02040503050406030204" pitchFamily="18" charset="0"/>
                                    <a:ea typeface="Cambria Math"/>
                                  </a:rPr>
                                </m:ctrlPr>
                              </m:fPr>
                              <m:num>
                                <m:r>
                                  <a:rPr lang="it-IT" i="1">
                                    <a:solidFill>
                                      <a:schemeClr val="tx2">
                                        <a:lumMod val="75000"/>
                                      </a:schemeClr>
                                    </a:solidFill>
                                    <a:latin typeface="Cambria Math"/>
                                    <a:ea typeface="Cambria Math"/>
                                  </a:rPr>
                                  <m:t>∆</m:t>
                                </m:r>
                                <m:r>
                                  <a:rPr lang="it-IT" b="0" i="1" smtClean="0">
                                    <a:solidFill>
                                      <a:schemeClr val="tx2">
                                        <a:lumMod val="75000"/>
                                      </a:schemeClr>
                                    </a:solidFill>
                                    <a:latin typeface="Cambria Math"/>
                                    <a:ea typeface="Cambria Math"/>
                                  </a:rPr>
                                  <m:t>𝑅</m:t>
                                </m:r>
                              </m:num>
                              <m:den>
                                <m:r>
                                  <a:rPr lang="it-IT" b="0" i="1" smtClean="0">
                                    <a:solidFill>
                                      <a:schemeClr val="tx2">
                                        <a:lumMod val="75000"/>
                                      </a:schemeClr>
                                    </a:solidFill>
                                    <a:latin typeface="Cambria Math"/>
                                    <a:ea typeface="Cambria Math"/>
                                  </a:rPr>
                                  <m:t>𝑅</m:t>
                                </m:r>
                              </m:den>
                            </m:f>
                          </m:e>
                        </m:d>
                      </m:e>
                    </m:d>
                  </m:oMath>
                </a14:m>
                <a:endParaRPr lang="it-IT" dirty="0" smtClean="0">
                  <a:solidFill>
                    <a:schemeClr val="tx2">
                      <a:lumMod val="75000"/>
                    </a:schemeClr>
                  </a:solidFill>
                  <a:latin typeface="Calibri" panose="020F0502020204030204" pitchFamily="34" charset="0"/>
                </a:endParaRPr>
              </a:p>
              <a:p>
                <a:pPr marL="0" indent="0" algn="just">
                  <a:buNone/>
                </a:pPr>
                <a:endParaRPr lang="it-IT" dirty="0">
                  <a:solidFill>
                    <a:schemeClr val="tx2">
                      <a:lumMod val="75000"/>
                    </a:schemeClr>
                  </a:solidFill>
                  <a:latin typeface="Calibri" panose="020F0502020204030204" pitchFamily="34" charset="0"/>
                </a:endParaRPr>
              </a:p>
              <a:p>
                <a:pPr marL="0" indent="0" algn="ctr">
                  <a:buNone/>
                </a:pPr>
                <a14:m>
                  <m:oMath xmlns:m="http://schemas.openxmlformats.org/officeDocument/2006/math">
                    <m:f>
                      <m:fPr>
                        <m:ctrlPr>
                          <a:rPr lang="it-IT" i="1">
                            <a:solidFill>
                              <a:schemeClr val="tx2">
                                <a:lumMod val="75000"/>
                              </a:schemeClr>
                            </a:solidFill>
                            <a:latin typeface="Cambria Math" panose="02040503050406030204" pitchFamily="18" charset="0"/>
                          </a:rPr>
                        </m:ctrlPr>
                      </m:fPr>
                      <m:num>
                        <m:r>
                          <a:rPr lang="it-IT" i="1">
                            <a:solidFill>
                              <a:schemeClr val="tx2">
                                <a:lumMod val="75000"/>
                              </a:schemeClr>
                            </a:solidFill>
                            <a:latin typeface="Cambria Math"/>
                            <a:ea typeface="Cambria Math"/>
                          </a:rPr>
                          <m:t>∆</m:t>
                        </m:r>
                        <m:sSub>
                          <m:sSubPr>
                            <m:ctrlPr>
                              <a:rPr lang="it-IT" i="1">
                                <a:solidFill>
                                  <a:schemeClr val="tx2">
                                    <a:lumMod val="75000"/>
                                  </a:schemeClr>
                                </a:solidFill>
                                <a:latin typeface="Cambria Math" panose="02040503050406030204" pitchFamily="18" charset="0"/>
                                <a:ea typeface="Cambria Math"/>
                              </a:rPr>
                            </m:ctrlPr>
                          </m:sSubPr>
                          <m:e>
                            <m:r>
                              <a:rPr lang="it-IT" i="1">
                                <a:solidFill>
                                  <a:schemeClr val="tx2">
                                    <a:lumMod val="75000"/>
                                  </a:schemeClr>
                                </a:solidFill>
                                <a:latin typeface="Cambria Math"/>
                                <a:ea typeface="Cambria Math"/>
                              </a:rPr>
                              <m:t>𝐶</m:t>
                            </m:r>
                          </m:e>
                          <m:sub>
                            <m:r>
                              <a:rPr lang="it-IT" i="1">
                                <a:solidFill>
                                  <a:schemeClr val="tx2">
                                    <a:lumMod val="75000"/>
                                  </a:schemeClr>
                                </a:solidFill>
                                <a:latin typeface="Cambria Math"/>
                                <a:ea typeface="Cambria Math"/>
                              </a:rPr>
                              <m:t>𝑀</m:t>
                            </m:r>
                          </m:sub>
                        </m:sSub>
                      </m:num>
                      <m:den>
                        <m:sSub>
                          <m:sSubPr>
                            <m:ctrlPr>
                              <a:rPr lang="it-IT" i="1">
                                <a:solidFill>
                                  <a:schemeClr val="tx2">
                                    <a:lumMod val="75000"/>
                                  </a:schemeClr>
                                </a:solidFill>
                                <a:latin typeface="Cambria Math" panose="02040503050406030204" pitchFamily="18" charset="0"/>
                              </a:rPr>
                            </m:ctrlPr>
                          </m:sSubPr>
                          <m:e>
                            <m:r>
                              <a:rPr lang="it-IT" i="1">
                                <a:solidFill>
                                  <a:schemeClr val="tx2">
                                    <a:lumMod val="75000"/>
                                  </a:schemeClr>
                                </a:solidFill>
                                <a:latin typeface="Cambria Math"/>
                              </a:rPr>
                              <m:t>𝐶</m:t>
                            </m:r>
                          </m:e>
                          <m:sub>
                            <m:r>
                              <a:rPr lang="it-IT" i="1">
                                <a:solidFill>
                                  <a:schemeClr val="tx2">
                                    <a:lumMod val="75000"/>
                                  </a:schemeClr>
                                </a:solidFill>
                                <a:latin typeface="Cambria Math"/>
                              </a:rPr>
                              <m:t>𝑀</m:t>
                            </m:r>
                          </m:sub>
                        </m:sSub>
                      </m:den>
                    </m:f>
                  </m:oMath>
                </a14:m>
                <a:r>
                  <a:rPr lang="it-IT" dirty="0" smtClean="0">
                    <a:solidFill>
                      <a:schemeClr val="tx2">
                        <a:lumMod val="75000"/>
                      </a:schemeClr>
                    </a:solidFill>
                    <a:latin typeface="Calibri" panose="020F0502020204030204" pitchFamily="34" charset="0"/>
                  </a:rPr>
                  <a:t> 100 = 2,58  (valore medio)</a:t>
                </a:r>
              </a:p>
              <a:p>
                <a:pPr marL="0" indent="0" algn="just">
                  <a:buNone/>
                </a:pPr>
                <a:r>
                  <a:rPr lang="it-IT" dirty="0" smtClean="0">
                    <a:solidFill>
                      <a:schemeClr val="tx2">
                        <a:lumMod val="75000"/>
                      </a:schemeClr>
                    </a:solidFill>
                    <a:latin typeface="Calibri" panose="020F0502020204030204" pitchFamily="34" charset="0"/>
                  </a:rPr>
                  <a:t>Sono risultati errori molto contenuti rispetto ai setup omologhi usati in altri studi.</a:t>
                </a:r>
              </a:p>
              <a:p>
                <a:pPr marL="0" indent="0" algn="just">
                  <a:buNone/>
                </a:pPr>
                <a:r>
                  <a:rPr lang="it-IT" sz="1700" dirty="0" smtClean="0">
                    <a:solidFill>
                      <a:schemeClr val="tx2">
                        <a:lumMod val="75000"/>
                      </a:schemeClr>
                    </a:solidFill>
                    <a:latin typeface="Calibri" panose="020F0502020204030204" pitchFamily="34" charset="0"/>
                  </a:rPr>
                  <a:t>   </a:t>
                </a:r>
              </a:p>
              <a:p>
                <a:pPr marL="0" indent="0">
                  <a:buNone/>
                </a:pPr>
                <a:endParaRPr lang="it-IT" sz="1400" dirty="0" smtClean="0">
                  <a:latin typeface="Calibri" panose="020F0502020204030204" pitchFamily="34" charset="0"/>
                </a:endParaRPr>
              </a:p>
              <a:p>
                <a:pPr marL="0" indent="0">
                  <a:buNone/>
                </a:pPr>
                <a:endParaRPr lang="it-IT" dirty="0" smtClean="0"/>
              </a:p>
              <a:p>
                <a:pPr marL="0" indent="0">
                  <a:buNone/>
                </a:pPr>
                <a:endParaRPr lang="it-IT" dirty="0"/>
              </a:p>
              <a:p>
                <a:pPr marL="0" indent="0">
                  <a:buNone/>
                </a:pPr>
                <a:endParaRPr lang="it-IT" dirty="0"/>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480865" y="1505244"/>
                <a:ext cx="8972624" cy="5036234"/>
              </a:xfrm>
              <a:blipFill rotWithShape="0">
                <a:blip r:embed="rId2"/>
                <a:stretch>
                  <a:fillRect l="-611" t="-1211" r="-543"/>
                </a:stretch>
              </a:blipFill>
            </p:spPr>
            <p:txBody>
              <a:bodyPr/>
              <a:lstStyle/>
              <a:p>
                <a:r>
                  <a:rPr lang="it-IT">
                    <a:noFill/>
                  </a:rPr>
                  <a:t> </a:t>
                </a:r>
              </a:p>
            </p:txBody>
          </p:sp>
        </mc:Fallback>
      </mc:AlternateContent>
      <p:pic>
        <p:nvPicPr>
          <p:cNvPr id="6" name="Segnaposto contenuto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690" y="1152557"/>
            <a:ext cx="8596312" cy="84579"/>
          </a:xfrm>
          <a:prstGeom prst="rect">
            <a:avLst/>
          </a:prstGeom>
        </p:spPr>
      </p:pic>
    </p:spTree>
    <p:extLst>
      <p:ext uri="{BB962C8B-B14F-4D97-AF65-F5344CB8AC3E}">
        <p14:creationId xmlns:p14="http://schemas.microsoft.com/office/powerpoint/2010/main" val="3292316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olo 1"/>
              <p:cNvSpPr>
                <a:spLocks noGrp="1"/>
              </p:cNvSpPr>
              <p:nvPr>
                <p:ph type="title"/>
              </p:nvPr>
            </p:nvSpPr>
            <p:spPr/>
            <p:txBody>
              <a:bodyPr>
                <a:normAutofit/>
              </a:bodyPr>
              <a:lstStyle/>
              <a:p>
                <a:pPr algn="ctr"/>
                <a:r>
                  <a:rPr lang="it-IT" dirty="0" smtClean="0">
                    <a:solidFill>
                      <a:schemeClr val="tx2">
                        <a:lumMod val="75000"/>
                      </a:schemeClr>
                    </a:solidFill>
                    <a:latin typeface="Calibri" panose="020F0502020204030204" pitchFamily="34" charset="0"/>
                  </a:rPr>
                  <a:t>Analogia tra </a:t>
                </a:r>
                <a14:m>
                  <m:oMath xmlns:m="http://schemas.openxmlformats.org/officeDocument/2006/math">
                    <m:sSub>
                      <m:sSubPr>
                        <m:ctrlPr>
                          <a:rPr lang="it-IT" i="1" smtClean="0">
                            <a:solidFill>
                              <a:schemeClr val="tx2">
                                <a:lumMod val="75000"/>
                              </a:schemeClr>
                            </a:solidFill>
                            <a:latin typeface="Cambria Math" panose="02040503050406030204" pitchFamily="18" charset="0"/>
                          </a:rPr>
                        </m:ctrlPr>
                      </m:sSubPr>
                      <m:e>
                        <m:r>
                          <a:rPr lang="it-IT" b="0" i="1" smtClean="0">
                            <a:solidFill>
                              <a:schemeClr val="tx2">
                                <a:lumMod val="75000"/>
                              </a:schemeClr>
                            </a:solidFill>
                            <a:latin typeface="Cambria Math" panose="02040503050406030204" pitchFamily="18" charset="0"/>
                          </a:rPr>
                          <m:t>𝐶</m:t>
                        </m:r>
                      </m:e>
                      <m:sub>
                        <m:r>
                          <a:rPr lang="it-IT" b="0" i="1" smtClean="0">
                            <a:solidFill>
                              <a:schemeClr val="tx2">
                                <a:lumMod val="75000"/>
                              </a:schemeClr>
                            </a:solidFill>
                            <a:latin typeface="Cambria Math" panose="02040503050406030204" pitchFamily="18" charset="0"/>
                          </a:rPr>
                          <m:t>𝑀</m:t>
                        </m:r>
                      </m:sub>
                    </m:sSub>
                  </m:oMath>
                </a14:m>
                <a:r>
                  <a:rPr lang="it-IT" dirty="0" smtClean="0">
                    <a:solidFill>
                      <a:schemeClr val="tx2">
                        <a:lumMod val="75000"/>
                      </a:schemeClr>
                    </a:solidFill>
                    <a:latin typeface="Calibri" panose="020F0502020204030204" pitchFamily="34" charset="0"/>
                  </a:rPr>
                  <a:t> e </a:t>
                </a:r>
                <a14:m>
                  <m:oMath xmlns:m="http://schemas.openxmlformats.org/officeDocument/2006/math">
                    <m:sSub>
                      <m:sSubPr>
                        <m:ctrlPr>
                          <a:rPr lang="it-IT" b="0" i="1" smtClean="0">
                            <a:solidFill>
                              <a:schemeClr val="tx2">
                                <a:lumMod val="75000"/>
                              </a:schemeClr>
                            </a:solidFill>
                            <a:latin typeface="Cambria Math" panose="02040503050406030204" pitchFamily="18" charset="0"/>
                          </a:rPr>
                        </m:ctrlPr>
                      </m:sSubPr>
                      <m:e>
                        <m:r>
                          <a:rPr lang="it-IT" b="0" i="1" smtClean="0">
                            <a:solidFill>
                              <a:schemeClr val="tx2">
                                <a:lumMod val="75000"/>
                              </a:schemeClr>
                            </a:solidFill>
                            <a:latin typeface="Cambria Math" panose="02040503050406030204" pitchFamily="18" charset="0"/>
                          </a:rPr>
                          <m:t>𝐶</m:t>
                        </m:r>
                      </m:e>
                      <m:sub>
                        <m:r>
                          <a:rPr lang="it-IT" b="0" i="1" smtClean="0">
                            <a:solidFill>
                              <a:schemeClr val="tx2">
                                <a:lumMod val="75000"/>
                              </a:schemeClr>
                            </a:solidFill>
                            <a:latin typeface="Cambria Math" panose="02040503050406030204" pitchFamily="18" charset="0"/>
                          </a:rPr>
                          <m:t>𝐹</m:t>
                        </m:r>
                      </m:sub>
                    </m:sSub>
                  </m:oMath>
                </a14:m>
                <a:r>
                  <a:rPr lang="it-IT" dirty="0" smtClean="0">
                    <a:solidFill>
                      <a:schemeClr val="tx2">
                        <a:lumMod val="75000"/>
                      </a:schemeClr>
                    </a:solidFill>
                    <a:latin typeface="Calibri" panose="020F0502020204030204" pitchFamily="34" charset="0"/>
                  </a:rPr>
                  <a:t/>
                </a:r>
                <a:br>
                  <a:rPr lang="it-IT" dirty="0" smtClean="0">
                    <a:solidFill>
                      <a:schemeClr val="tx2">
                        <a:lumMod val="75000"/>
                      </a:schemeClr>
                    </a:solidFill>
                    <a:latin typeface="Calibri" panose="020F0502020204030204" pitchFamily="34" charset="0"/>
                  </a:rPr>
                </a:br>
                <a:endParaRPr lang="it-IT" sz="2000" dirty="0">
                  <a:solidFill>
                    <a:schemeClr val="tx2">
                      <a:lumMod val="75000"/>
                    </a:schemeClr>
                  </a:solidFill>
                  <a:latin typeface="Calibri" panose="020F0502020204030204" pitchFamily="34" charset="0"/>
                </a:endParaRPr>
              </a:p>
            </p:txBody>
          </p:sp>
        </mc:Choice>
        <mc:Fallback xmlns="">
          <p:sp>
            <p:nvSpPr>
              <p:cNvPr id="2" name="Titolo 1"/>
              <p:cNvSpPr>
                <a:spLocks noGrp="1" noRot="1" noChangeAspect="1" noMove="1" noResize="1" noEditPoints="1" noAdjustHandles="1" noChangeArrowheads="1" noChangeShapeType="1" noTextEdit="1"/>
              </p:cNvSpPr>
              <p:nvPr>
                <p:ph type="title"/>
              </p:nvPr>
            </p:nvSpPr>
            <p:spPr>
              <a:blipFill rotWithShape="0">
                <a:blip r:embed="rId2"/>
                <a:stretch>
                  <a:fillRect t="-691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 name="Segnaposto contenuto 2"/>
              <p:cNvSpPr>
                <a:spLocks noGrp="1"/>
              </p:cNvSpPr>
              <p:nvPr>
                <p:ph idx="1"/>
              </p:nvPr>
            </p:nvSpPr>
            <p:spPr/>
            <p:txBody>
              <a:bodyPr>
                <a:normAutofit/>
              </a:bodyPr>
              <a:lstStyle/>
              <a:p>
                <a:pPr marL="0" indent="0">
                  <a:buNone/>
                </a:pPr>
                <a14:m>
                  <m:oMathPara xmlns:m="http://schemas.openxmlformats.org/officeDocument/2006/math">
                    <m:oMathParaPr>
                      <m:jc m:val="center"/>
                    </m:oMathParaPr>
                    <m:oMath xmlns:m="http://schemas.openxmlformats.org/officeDocument/2006/math">
                      <m:sSub>
                        <m:sSubPr>
                          <m:ctrlPr>
                            <a:rPr lang="it-IT" sz="2400" i="1" smtClean="0">
                              <a:solidFill>
                                <a:schemeClr val="tx2">
                                  <a:lumMod val="75000"/>
                                </a:schemeClr>
                              </a:solidFill>
                              <a:latin typeface="Cambria Math" panose="02040503050406030204" pitchFamily="18" charset="0"/>
                            </a:rPr>
                          </m:ctrlPr>
                        </m:sSubPr>
                        <m:e>
                          <m:r>
                            <a:rPr lang="it-IT" sz="2400" b="0" i="1" smtClean="0">
                              <a:solidFill>
                                <a:schemeClr val="tx2">
                                  <a:lumMod val="75000"/>
                                </a:schemeClr>
                              </a:solidFill>
                              <a:latin typeface="Cambria Math" panose="02040503050406030204" pitchFamily="18" charset="0"/>
                            </a:rPr>
                            <m:t>𝐹</m:t>
                          </m:r>
                        </m:e>
                        <m:sub>
                          <m:r>
                            <a:rPr lang="it-IT" sz="2400" b="0" i="1" smtClean="0">
                              <a:solidFill>
                                <a:schemeClr val="tx2">
                                  <a:lumMod val="75000"/>
                                </a:schemeClr>
                              </a:solidFill>
                              <a:latin typeface="Cambria Math" panose="02040503050406030204" pitchFamily="18" charset="0"/>
                            </a:rPr>
                            <m:t>𝐹</m:t>
                          </m:r>
                        </m:sub>
                      </m:sSub>
                      <m:r>
                        <a:rPr lang="it-IT" sz="2400" i="1">
                          <a:solidFill>
                            <a:schemeClr val="tx2">
                              <a:lumMod val="75000"/>
                            </a:schemeClr>
                          </a:solidFill>
                          <a:latin typeface="Cambria Math" panose="02040503050406030204" pitchFamily="18" charset="0"/>
                          <a:ea typeface="Cambria Math" panose="02040503050406030204" pitchFamily="18" charset="0"/>
                        </a:rPr>
                        <m:t>≠</m:t>
                      </m:r>
                      <m:r>
                        <a:rPr lang="it-IT" sz="2400" b="0" i="1" smtClean="0">
                          <a:solidFill>
                            <a:schemeClr val="tx2">
                              <a:lumMod val="75000"/>
                            </a:schemeClr>
                          </a:solidFill>
                          <a:latin typeface="Cambria Math" panose="02040503050406030204" pitchFamily="18" charset="0"/>
                          <a:ea typeface="Cambria Math" panose="02040503050406030204" pitchFamily="18" charset="0"/>
                        </a:rPr>
                        <m:t> </m:t>
                      </m:r>
                      <m:f>
                        <m:fPr>
                          <m:ctrlPr>
                            <a:rPr lang="it-IT" sz="2400" b="0" i="1" smtClean="0">
                              <a:solidFill>
                                <a:schemeClr val="tx2">
                                  <a:lumMod val="75000"/>
                                </a:schemeClr>
                              </a:solidFill>
                              <a:latin typeface="Cambria Math" panose="02040503050406030204" pitchFamily="18" charset="0"/>
                              <a:ea typeface="Cambria Math" panose="02040503050406030204" pitchFamily="18" charset="0"/>
                            </a:rPr>
                          </m:ctrlPr>
                        </m:fPr>
                        <m:num>
                          <m:r>
                            <a:rPr lang="it-IT" sz="2400" b="0" i="1" smtClean="0">
                              <a:solidFill>
                                <a:schemeClr val="tx2">
                                  <a:lumMod val="75000"/>
                                </a:schemeClr>
                              </a:solidFill>
                              <a:latin typeface="Cambria Math" panose="02040503050406030204" pitchFamily="18" charset="0"/>
                              <a:ea typeface="Cambria Math" panose="02040503050406030204" pitchFamily="18" charset="0"/>
                            </a:rPr>
                            <m:t>1</m:t>
                          </m:r>
                        </m:num>
                        <m:den>
                          <m:r>
                            <a:rPr lang="it-IT" sz="2400" b="0" i="1" smtClean="0">
                              <a:solidFill>
                                <a:schemeClr val="tx2">
                                  <a:lumMod val="75000"/>
                                </a:schemeClr>
                              </a:solidFill>
                              <a:latin typeface="Cambria Math" panose="02040503050406030204" pitchFamily="18" charset="0"/>
                              <a:ea typeface="Cambria Math" panose="02040503050406030204" pitchFamily="18" charset="0"/>
                            </a:rPr>
                            <m:t>2</m:t>
                          </m:r>
                        </m:den>
                      </m:f>
                      <m:sSub>
                        <m:sSubPr>
                          <m:ctrlPr>
                            <a:rPr lang="it-IT" sz="2400" b="0" i="1" smtClean="0">
                              <a:solidFill>
                                <a:schemeClr val="tx2">
                                  <a:lumMod val="75000"/>
                                </a:schemeClr>
                              </a:solidFill>
                              <a:latin typeface="Cambria Math" panose="02040503050406030204" pitchFamily="18" charset="0"/>
                              <a:ea typeface="Cambria Math" panose="02040503050406030204" pitchFamily="18" charset="0"/>
                            </a:rPr>
                          </m:ctrlPr>
                        </m:sSubPr>
                        <m:e>
                          <m:r>
                            <a:rPr lang="it-IT" sz="2400" b="0" i="1" smtClean="0">
                              <a:solidFill>
                                <a:schemeClr val="tx2">
                                  <a:lumMod val="75000"/>
                                </a:schemeClr>
                              </a:solidFill>
                              <a:latin typeface="Cambria Math" panose="02040503050406030204" pitchFamily="18" charset="0"/>
                              <a:ea typeface="Cambria Math" panose="02040503050406030204" pitchFamily="18" charset="0"/>
                            </a:rPr>
                            <m:t>𝐶</m:t>
                          </m:r>
                        </m:e>
                        <m:sub>
                          <m:r>
                            <a:rPr lang="it-IT" sz="2400" b="0" i="1" smtClean="0">
                              <a:solidFill>
                                <a:schemeClr val="tx2">
                                  <a:lumMod val="75000"/>
                                </a:schemeClr>
                              </a:solidFill>
                              <a:latin typeface="Cambria Math" panose="02040503050406030204" pitchFamily="18" charset="0"/>
                              <a:ea typeface="Cambria Math" panose="02040503050406030204" pitchFamily="18" charset="0"/>
                            </a:rPr>
                            <m:t>𝑀</m:t>
                          </m:r>
                        </m:sub>
                      </m:sSub>
                      <m:r>
                        <a:rPr lang="it-IT" sz="2400" b="0" i="1" smtClean="0">
                          <a:solidFill>
                            <a:schemeClr val="tx2">
                              <a:lumMod val="75000"/>
                            </a:schemeClr>
                          </a:solidFill>
                          <a:latin typeface="Cambria Math" panose="02040503050406030204" pitchFamily="18" charset="0"/>
                          <a:ea typeface="Cambria Math" panose="02040503050406030204" pitchFamily="18" charset="0"/>
                        </a:rPr>
                        <m:t>𝜌</m:t>
                      </m:r>
                      <m:sSup>
                        <m:sSupPr>
                          <m:ctrlPr>
                            <a:rPr lang="it-IT" sz="2400" b="0" i="1" smtClean="0">
                              <a:solidFill>
                                <a:schemeClr val="tx2">
                                  <a:lumMod val="75000"/>
                                </a:schemeClr>
                              </a:solidFill>
                              <a:latin typeface="Cambria Math" panose="02040503050406030204" pitchFamily="18" charset="0"/>
                              <a:ea typeface="Cambria Math" panose="02040503050406030204" pitchFamily="18" charset="0"/>
                            </a:rPr>
                          </m:ctrlPr>
                        </m:sSupPr>
                        <m:e>
                          <m:r>
                            <a:rPr lang="it-IT" sz="2400" b="0" i="1" smtClean="0">
                              <a:solidFill>
                                <a:schemeClr val="tx2">
                                  <a:lumMod val="75000"/>
                                </a:schemeClr>
                              </a:solidFill>
                              <a:latin typeface="Cambria Math" panose="02040503050406030204" pitchFamily="18" charset="0"/>
                              <a:ea typeface="Cambria Math" panose="02040503050406030204" pitchFamily="18" charset="0"/>
                            </a:rPr>
                            <m:t>𝑈</m:t>
                          </m:r>
                        </m:e>
                        <m:sup>
                          <m:r>
                            <a:rPr lang="it-IT" sz="2400" b="0" i="1" smtClean="0">
                              <a:solidFill>
                                <a:schemeClr val="tx2">
                                  <a:lumMod val="75000"/>
                                </a:schemeClr>
                              </a:solidFill>
                              <a:latin typeface="Cambria Math" panose="02040503050406030204" pitchFamily="18" charset="0"/>
                              <a:ea typeface="Cambria Math" panose="02040503050406030204" pitchFamily="18" charset="0"/>
                            </a:rPr>
                            <m:t>2</m:t>
                          </m:r>
                        </m:sup>
                      </m:sSup>
                      <m:r>
                        <a:rPr lang="it-IT" sz="2400" b="0" i="1" smtClean="0">
                          <a:solidFill>
                            <a:schemeClr val="tx2">
                              <a:lumMod val="75000"/>
                            </a:schemeClr>
                          </a:solidFill>
                          <a:latin typeface="Cambria Math" panose="02040503050406030204" pitchFamily="18" charset="0"/>
                          <a:ea typeface="Cambria Math" panose="02040503050406030204" pitchFamily="18" charset="0"/>
                        </a:rPr>
                        <m:t>𝑆</m:t>
                      </m:r>
                    </m:oMath>
                  </m:oMathPara>
                </a14:m>
                <a:endParaRPr lang="it-IT" sz="2400" dirty="0">
                  <a:solidFill>
                    <a:schemeClr val="tx2">
                      <a:lumMod val="75000"/>
                    </a:schemeClr>
                  </a:solidFill>
                </a:endParaRPr>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blipFill rotWithShape="0">
                <a:blip r:embed="rId3"/>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 name="CasellaDiTesto 3"/>
              <p:cNvSpPr txBox="1"/>
              <p:nvPr/>
            </p:nvSpPr>
            <p:spPr>
              <a:xfrm>
                <a:off x="888642" y="3258355"/>
                <a:ext cx="8385360" cy="3031599"/>
              </a:xfrm>
              <a:prstGeom prst="rect">
                <a:avLst/>
              </a:prstGeom>
              <a:noFill/>
            </p:spPr>
            <p:txBody>
              <a:bodyPr wrap="square" rtlCol="0">
                <a:spAutoFit/>
              </a:bodyPr>
              <a:lstStyle/>
              <a:p>
                <a:pPr>
                  <a:spcAft>
                    <a:spcPts val="600"/>
                  </a:spcAft>
                </a:pPr>
                <a:r>
                  <a:rPr lang="it-IT" sz="2200" dirty="0" smtClean="0">
                    <a:solidFill>
                      <a:schemeClr val="tx2">
                        <a:lumMod val="75000"/>
                      </a:schemeClr>
                    </a:solidFill>
                    <a:latin typeface="Calibri" panose="020F0502020204030204" pitchFamily="34" charset="0"/>
                  </a:rPr>
                  <a:t>Non è possibile scalare direttamente i coefficienti per ottenere le forze di resistenza viscosa agenti sulle navi.</a:t>
                </a:r>
              </a:p>
              <a:p>
                <a:pPr algn="just"/>
                <a:r>
                  <a:rPr lang="it-IT" sz="2200" dirty="0" smtClean="0">
                    <a:solidFill>
                      <a:schemeClr val="tx2">
                        <a:lumMod val="75000"/>
                      </a:schemeClr>
                    </a:solidFill>
                    <a:latin typeface="Calibri" panose="020F0502020204030204" pitchFamily="34" charset="0"/>
                  </a:rPr>
                  <a:t>I nostri risultati sono stime sulla capacità di ridurre l’attrito, non sono validi in assoluto, vista l’assenza di similitudine dinamica tra prototipo e modello, a causa della diversa geometria e dei diversi campi di moto generati. </a:t>
                </a:r>
              </a:p>
              <a:p>
                <a:r>
                  <a:rPr lang="it-IT" dirty="0" smtClean="0">
                    <a:solidFill>
                      <a:schemeClr val="tx2">
                        <a:lumMod val="75000"/>
                      </a:schemeClr>
                    </a:solidFill>
                    <a:latin typeface="Calibri" panose="020F0502020204030204" pitchFamily="34" charset="0"/>
                  </a:rPr>
                  <a:t>Le curve del </a:t>
                </a:r>
                <a14:m>
                  <m:oMath xmlns:m="http://schemas.openxmlformats.org/officeDocument/2006/math">
                    <m:sSub>
                      <m:sSubPr>
                        <m:ctrlPr>
                          <a:rPr lang="it-IT" i="1">
                            <a:solidFill>
                              <a:schemeClr val="tx2">
                                <a:lumMod val="75000"/>
                              </a:schemeClr>
                            </a:solidFill>
                            <a:latin typeface="Cambria Math" panose="02040503050406030204" pitchFamily="18" charset="0"/>
                          </a:rPr>
                        </m:ctrlPr>
                      </m:sSubPr>
                      <m:e>
                        <m:r>
                          <a:rPr lang="it-IT" i="1">
                            <a:solidFill>
                              <a:schemeClr val="tx2">
                                <a:lumMod val="75000"/>
                              </a:schemeClr>
                            </a:solidFill>
                            <a:latin typeface="Cambria Math" panose="02040503050406030204" pitchFamily="18" charset="0"/>
                          </a:rPr>
                          <m:t>𝐶</m:t>
                        </m:r>
                      </m:e>
                      <m:sub>
                        <m:r>
                          <a:rPr lang="it-IT" i="1">
                            <a:solidFill>
                              <a:schemeClr val="tx2">
                                <a:lumMod val="75000"/>
                              </a:schemeClr>
                            </a:solidFill>
                            <a:latin typeface="Cambria Math" panose="02040503050406030204" pitchFamily="18" charset="0"/>
                          </a:rPr>
                          <m:t>𝐹</m:t>
                        </m:r>
                      </m:sub>
                    </m:sSub>
                  </m:oMath>
                </a14:m>
                <a:r>
                  <a:rPr lang="it-IT" dirty="0" smtClean="0">
                    <a:solidFill>
                      <a:schemeClr val="tx2">
                        <a:lumMod val="75000"/>
                      </a:schemeClr>
                    </a:solidFill>
                    <a:latin typeface="Calibri" panose="020F0502020204030204" pitchFamily="34" charset="0"/>
                  </a:rPr>
                  <a:t> e del </a:t>
                </a:r>
                <a14:m>
                  <m:oMath xmlns:m="http://schemas.openxmlformats.org/officeDocument/2006/math">
                    <m:sSub>
                      <m:sSubPr>
                        <m:ctrlPr>
                          <a:rPr lang="it-IT" i="1">
                            <a:solidFill>
                              <a:schemeClr val="tx2">
                                <a:lumMod val="75000"/>
                              </a:schemeClr>
                            </a:solidFill>
                            <a:latin typeface="Cambria Math" panose="02040503050406030204" pitchFamily="18" charset="0"/>
                          </a:rPr>
                        </m:ctrlPr>
                      </m:sSubPr>
                      <m:e>
                        <m:r>
                          <a:rPr lang="it-IT" i="1">
                            <a:solidFill>
                              <a:schemeClr val="tx2">
                                <a:lumMod val="75000"/>
                              </a:schemeClr>
                            </a:solidFill>
                            <a:latin typeface="Cambria Math" panose="02040503050406030204" pitchFamily="18" charset="0"/>
                          </a:rPr>
                          <m:t>𝐶</m:t>
                        </m:r>
                      </m:e>
                      <m:sub>
                        <m:r>
                          <a:rPr lang="it-IT" i="1">
                            <a:solidFill>
                              <a:schemeClr val="tx2">
                                <a:lumMod val="75000"/>
                              </a:schemeClr>
                            </a:solidFill>
                            <a:latin typeface="Cambria Math" panose="02040503050406030204" pitchFamily="18" charset="0"/>
                          </a:rPr>
                          <m:t>𝑀</m:t>
                        </m:r>
                      </m:sub>
                    </m:sSub>
                  </m:oMath>
                </a14:m>
                <a:r>
                  <a:rPr lang="it-IT" dirty="0" smtClean="0">
                    <a:solidFill>
                      <a:schemeClr val="tx2">
                        <a:lumMod val="75000"/>
                      </a:schemeClr>
                    </a:solidFill>
                    <a:latin typeface="Calibri" panose="020F0502020204030204" pitchFamily="34" charset="0"/>
                  </a:rPr>
                  <a:t> non sono confrontabili siccome non sussiste la condizione di similitudine dinamica.</a:t>
                </a:r>
                <a:endParaRPr lang="it-IT" dirty="0">
                  <a:solidFill>
                    <a:schemeClr val="tx2">
                      <a:lumMod val="75000"/>
                    </a:schemeClr>
                  </a:solidFill>
                  <a:latin typeface="Calibri" panose="020F0502020204030204" pitchFamily="34" charset="0"/>
                </a:endParaRPr>
              </a:p>
              <a:p>
                <a:endParaRPr lang="it-IT" dirty="0">
                  <a:solidFill>
                    <a:schemeClr val="tx2">
                      <a:lumMod val="75000"/>
                    </a:schemeClr>
                  </a:solidFill>
                  <a:latin typeface="Calibri" panose="020F0502020204030204" pitchFamily="34" charset="0"/>
                </a:endParaRPr>
              </a:p>
            </p:txBody>
          </p:sp>
        </mc:Choice>
        <mc:Fallback xmlns="">
          <p:sp>
            <p:nvSpPr>
              <p:cNvPr id="4" name="CasellaDiTesto 3"/>
              <p:cNvSpPr txBox="1">
                <a:spLocks noRot="1" noChangeAspect="1" noMove="1" noResize="1" noEditPoints="1" noAdjustHandles="1" noChangeArrowheads="1" noChangeShapeType="1" noTextEdit="1"/>
              </p:cNvSpPr>
              <p:nvPr/>
            </p:nvSpPr>
            <p:spPr>
              <a:xfrm>
                <a:off x="888642" y="3258355"/>
                <a:ext cx="8385360" cy="3031599"/>
              </a:xfrm>
              <a:prstGeom prst="rect">
                <a:avLst/>
              </a:prstGeom>
              <a:blipFill rotWithShape="0">
                <a:blip r:embed="rId4"/>
                <a:stretch>
                  <a:fillRect l="-945" t="-1408" r="-945"/>
                </a:stretch>
              </a:blipFill>
            </p:spPr>
            <p:txBody>
              <a:bodyPr/>
              <a:lstStyle/>
              <a:p>
                <a:r>
                  <a:rPr lang="it-IT">
                    <a:noFill/>
                  </a:rPr>
                  <a:t> </a:t>
                </a:r>
              </a:p>
            </p:txBody>
          </p:sp>
        </mc:Fallback>
      </mc:AlternateContent>
      <p:pic>
        <p:nvPicPr>
          <p:cNvPr id="5" name="Segnaposto contenuto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690" y="1193501"/>
            <a:ext cx="8596312" cy="84579"/>
          </a:xfrm>
          <a:prstGeom prst="rect">
            <a:avLst/>
          </a:prstGeom>
        </p:spPr>
      </p:pic>
    </p:spTree>
    <p:extLst>
      <p:ext uri="{BB962C8B-B14F-4D97-AF65-F5344CB8AC3E}">
        <p14:creationId xmlns:p14="http://schemas.microsoft.com/office/powerpoint/2010/main" val="26611489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93902" y="507150"/>
            <a:ext cx="8596668" cy="1320800"/>
          </a:xfrm>
        </p:spPr>
        <p:txBody>
          <a:bodyPr/>
          <a:lstStyle/>
          <a:p>
            <a:pPr algn="ctr"/>
            <a:r>
              <a:rPr lang="it-IT" dirty="0" smtClean="0">
                <a:solidFill>
                  <a:schemeClr val="tx2">
                    <a:lumMod val="75000"/>
                  </a:schemeClr>
                </a:solidFill>
                <a:latin typeface="Calibri" panose="020F0502020204030204" pitchFamily="34" charset="0"/>
              </a:rPr>
              <a:t>Rendimenti</a:t>
            </a:r>
            <a:endParaRPr lang="it-IT" dirty="0">
              <a:solidFill>
                <a:schemeClr val="tx2">
                  <a:lumMod val="75000"/>
                </a:schemeClr>
              </a:solidFill>
              <a:latin typeface="Calibri" panose="020F0502020204030204" pitchFamily="34" charset="0"/>
            </a:endParaRPr>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3240496077"/>
              </p:ext>
            </p:extLst>
          </p:nvPr>
        </p:nvGraphicFramePr>
        <p:xfrm>
          <a:off x="466314" y="2949817"/>
          <a:ext cx="4320000" cy="298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CasellaDiTesto 2"/>
          <p:cNvSpPr txBox="1"/>
          <p:nvPr/>
        </p:nvSpPr>
        <p:spPr>
          <a:xfrm>
            <a:off x="893902" y="1167550"/>
            <a:ext cx="8010659" cy="646331"/>
          </a:xfrm>
          <a:prstGeom prst="rect">
            <a:avLst/>
          </a:prstGeom>
          <a:noFill/>
        </p:spPr>
        <p:txBody>
          <a:bodyPr wrap="square" rtlCol="0">
            <a:spAutoFit/>
          </a:bodyPr>
          <a:lstStyle/>
          <a:p>
            <a:r>
              <a:rPr lang="it-IT" dirty="0" smtClean="0">
                <a:solidFill>
                  <a:schemeClr val="tx2">
                    <a:lumMod val="75000"/>
                  </a:schemeClr>
                </a:solidFill>
                <a:latin typeface="Calibri" panose="020F0502020204030204" pitchFamily="34" charset="0"/>
              </a:rPr>
              <a:t>La difficoltà di classificare le vernici basandosi solo sui coefficienti di momento, ha suggerito l’idea di svolgere un’analisi dei rendimenti.</a:t>
            </a:r>
          </a:p>
        </p:txBody>
      </p:sp>
      <p:sp>
        <p:nvSpPr>
          <p:cNvPr id="6" name="CasellaDiTesto 5"/>
          <p:cNvSpPr txBox="1"/>
          <p:nvPr/>
        </p:nvSpPr>
        <p:spPr>
          <a:xfrm>
            <a:off x="893902" y="5870276"/>
            <a:ext cx="3596211" cy="584775"/>
          </a:xfrm>
          <a:prstGeom prst="rect">
            <a:avLst/>
          </a:prstGeom>
          <a:noFill/>
        </p:spPr>
        <p:txBody>
          <a:bodyPr wrap="square" rtlCol="0">
            <a:spAutoFit/>
          </a:bodyPr>
          <a:lstStyle/>
          <a:p>
            <a:pPr algn="just"/>
            <a:r>
              <a:rPr lang="it-IT" sz="1600" dirty="0" smtClean="0">
                <a:solidFill>
                  <a:schemeClr val="tx2">
                    <a:lumMod val="75000"/>
                  </a:schemeClr>
                </a:solidFill>
                <a:latin typeface="Calibri" panose="020F0502020204030204" pitchFamily="34" charset="0"/>
              </a:rPr>
              <a:t>Rendimento percentuale di una vernice commerciale  di tipologia classica</a:t>
            </a:r>
            <a:endParaRPr lang="it-IT" sz="1600" dirty="0">
              <a:solidFill>
                <a:schemeClr val="tx2">
                  <a:lumMod val="75000"/>
                </a:schemeClr>
              </a:solidFill>
              <a:latin typeface="Calibri" panose="020F0502020204030204" pitchFamily="34" charset="0"/>
            </a:endParaRPr>
          </a:p>
        </p:txBody>
      </p:sp>
      <p:sp>
        <p:nvSpPr>
          <p:cNvPr id="7" name="CasellaDiTesto 6"/>
          <p:cNvSpPr txBox="1"/>
          <p:nvPr/>
        </p:nvSpPr>
        <p:spPr>
          <a:xfrm>
            <a:off x="5192236" y="5874281"/>
            <a:ext cx="3730581" cy="584775"/>
          </a:xfrm>
          <a:prstGeom prst="rect">
            <a:avLst/>
          </a:prstGeom>
          <a:noFill/>
        </p:spPr>
        <p:txBody>
          <a:bodyPr wrap="square" rtlCol="0">
            <a:spAutoFit/>
          </a:bodyPr>
          <a:lstStyle/>
          <a:p>
            <a:pPr algn="just"/>
            <a:r>
              <a:rPr lang="it-IT" sz="1600" dirty="0" smtClean="0">
                <a:solidFill>
                  <a:schemeClr val="tx2">
                    <a:lumMod val="75000"/>
                  </a:schemeClr>
                </a:solidFill>
                <a:latin typeface="Calibri" panose="020F0502020204030204" pitchFamily="34" charset="0"/>
              </a:rPr>
              <a:t>Rendimento percentuale della vernice commerciale super-idrofobica </a:t>
            </a:r>
            <a:endParaRPr lang="it-IT" sz="1600" dirty="0">
              <a:solidFill>
                <a:schemeClr val="tx2">
                  <a:lumMod val="75000"/>
                </a:schemeClr>
              </a:solidFill>
              <a:latin typeface="Calibri" panose="020F0502020204030204" pitchFamily="34" charset="0"/>
            </a:endParaRPr>
          </a:p>
        </p:txBody>
      </p:sp>
      <p:pic>
        <p:nvPicPr>
          <p:cNvPr id="9" name="Segnaposto contenuto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690" y="1057021"/>
            <a:ext cx="8596312" cy="84579"/>
          </a:xfrm>
          <a:prstGeom prst="rect">
            <a:avLst/>
          </a:prstGeom>
        </p:spPr>
      </p:pic>
      <mc:AlternateContent xmlns:mc="http://schemas.openxmlformats.org/markup-compatibility/2006" xmlns:a14="http://schemas.microsoft.com/office/drawing/2010/main">
        <mc:Choice Requires="a14">
          <p:sp>
            <p:nvSpPr>
              <p:cNvPr id="8" name="CasellaDiTesto 7"/>
              <p:cNvSpPr txBox="1"/>
              <p:nvPr/>
            </p:nvSpPr>
            <p:spPr>
              <a:xfrm>
                <a:off x="3610032" y="1999512"/>
                <a:ext cx="2578398" cy="7566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rPr>
                        <m:t>𝜂</m:t>
                      </m:r>
                      <m:r>
                        <a:rPr lang="it-IT" sz="2400" b="0" i="1" smtClean="0">
                          <a:latin typeface="Cambria Math" panose="02040503050406030204" pitchFamily="18" charset="0"/>
                        </a:rPr>
                        <m:t>=</m:t>
                      </m:r>
                      <m:f>
                        <m:fPr>
                          <m:ctrlPr>
                            <a:rPr lang="it-IT" sz="2400" b="0" i="1" smtClean="0">
                              <a:latin typeface="Cambria Math" panose="02040503050406030204" pitchFamily="18" charset="0"/>
                            </a:rPr>
                          </m:ctrlPr>
                        </m:fPr>
                        <m:num>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𝐶</m:t>
                              </m:r>
                            </m:e>
                            <m:sub>
                              <m:r>
                                <a:rPr lang="it-IT" sz="2400" b="0" i="1" smtClean="0">
                                  <a:latin typeface="Cambria Math" panose="02040503050406030204" pitchFamily="18" charset="0"/>
                                </a:rPr>
                                <m:t>𝑀</m:t>
                              </m:r>
                              <m:r>
                                <a:rPr lang="it-IT" sz="2400" b="0" i="1" smtClean="0">
                                  <a:latin typeface="Cambria Math" panose="02040503050406030204" pitchFamily="18" charset="0"/>
                                </a:rPr>
                                <m:t>0</m:t>
                              </m:r>
                            </m:sub>
                          </m:sSub>
                          <m:r>
                            <a:rPr lang="it-IT" sz="2400" b="0" i="1" smtClean="0">
                              <a:latin typeface="Cambria Math" panose="02040503050406030204" pitchFamily="18" charset="0"/>
                            </a:rPr>
                            <m:t>−</m:t>
                          </m:r>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𝐶</m:t>
                              </m:r>
                            </m:e>
                            <m:sub>
                              <m:r>
                                <a:rPr lang="it-IT" sz="2400" b="0" i="1" smtClean="0">
                                  <a:latin typeface="Cambria Math" panose="02040503050406030204" pitchFamily="18" charset="0"/>
                                </a:rPr>
                                <m:t>𝑀</m:t>
                              </m:r>
                              <m:r>
                                <a:rPr lang="it-IT" sz="2400" b="0" i="1" smtClean="0">
                                  <a:latin typeface="Cambria Math" panose="02040503050406030204" pitchFamily="18" charset="0"/>
                                </a:rPr>
                                <m:t>  </m:t>
                              </m:r>
                            </m:sub>
                          </m:sSub>
                        </m:num>
                        <m:den>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𝐶</m:t>
                              </m:r>
                            </m:e>
                            <m:sub>
                              <m:r>
                                <a:rPr lang="it-IT" sz="2400" b="0" i="1" smtClean="0">
                                  <a:latin typeface="Cambria Math" panose="02040503050406030204" pitchFamily="18" charset="0"/>
                                </a:rPr>
                                <m:t>𝑀</m:t>
                              </m:r>
                              <m:r>
                                <a:rPr lang="it-IT" sz="2400" b="0" i="1" smtClean="0">
                                  <a:latin typeface="Cambria Math" panose="02040503050406030204" pitchFamily="18" charset="0"/>
                                </a:rPr>
                                <m:t>0</m:t>
                              </m:r>
                            </m:sub>
                          </m:sSub>
                        </m:den>
                      </m:f>
                      <m:r>
                        <a:rPr lang="it-IT" sz="2400" b="0" i="1" smtClean="0">
                          <a:latin typeface="Cambria Math" panose="02040503050406030204" pitchFamily="18" charset="0"/>
                        </a:rPr>
                        <m:t>100</m:t>
                      </m:r>
                    </m:oMath>
                  </m:oMathPara>
                </a14:m>
                <a:endParaRPr lang="it-IT" sz="2400" dirty="0"/>
              </a:p>
            </p:txBody>
          </p:sp>
        </mc:Choice>
        <mc:Fallback xmlns="">
          <p:sp>
            <p:nvSpPr>
              <p:cNvPr id="8" name="CasellaDiTesto 7"/>
              <p:cNvSpPr txBox="1">
                <a:spLocks noRot="1" noChangeAspect="1" noMove="1" noResize="1" noEditPoints="1" noAdjustHandles="1" noChangeArrowheads="1" noChangeShapeType="1" noTextEdit="1"/>
              </p:cNvSpPr>
              <p:nvPr/>
            </p:nvSpPr>
            <p:spPr>
              <a:xfrm>
                <a:off x="3610032" y="1999512"/>
                <a:ext cx="2578398" cy="756617"/>
              </a:xfrm>
              <a:prstGeom prst="rect">
                <a:avLst/>
              </a:prstGeom>
              <a:blipFill rotWithShape="0">
                <a:blip r:embed="rId5"/>
                <a:stretch>
                  <a:fillRect/>
                </a:stretch>
              </a:blipFill>
            </p:spPr>
            <p:txBody>
              <a:bodyPr/>
              <a:lstStyle/>
              <a:p>
                <a:r>
                  <a:rPr lang="it-IT">
                    <a:noFill/>
                  </a:rPr>
                  <a:t> </a:t>
                </a:r>
              </a:p>
            </p:txBody>
          </p:sp>
        </mc:Fallback>
      </mc:AlternateContent>
      <p:graphicFrame>
        <p:nvGraphicFramePr>
          <p:cNvPr id="10" name="Grafico 9"/>
          <p:cNvGraphicFramePr>
            <a:graphicFrameLocks/>
          </p:cNvGraphicFramePr>
          <p:nvPr>
            <p:extLst>
              <p:ext uri="{D42A27DB-BD31-4B8C-83A1-F6EECF244321}">
                <p14:modId xmlns:p14="http://schemas.microsoft.com/office/powerpoint/2010/main" val="2091097338"/>
              </p:ext>
            </p:extLst>
          </p:nvPr>
        </p:nvGraphicFramePr>
        <p:xfrm>
          <a:off x="4899231" y="2924181"/>
          <a:ext cx="4244769" cy="300749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3772895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chemeClr val="tx2">
                    <a:lumMod val="75000"/>
                  </a:schemeClr>
                </a:solidFill>
                <a:latin typeface="Calibri" panose="020F0502020204030204" pitchFamily="34" charset="0"/>
              </a:rPr>
              <a:t>Prova condotta sulla vernice super-idrofobica</a:t>
            </a:r>
            <a:endParaRPr lang="it-IT" dirty="0">
              <a:solidFill>
                <a:schemeClr val="tx2">
                  <a:lumMod val="75000"/>
                </a:schemeClr>
              </a:solidFill>
              <a:latin typeface="Calibri" panose="020F0502020204030204" pitchFamily="34" charset="0"/>
            </a:endParaRPr>
          </a:p>
        </p:txBody>
      </p:sp>
      <p:pic>
        <p:nvPicPr>
          <p:cNvPr id="5" name="idrof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10231" y="1497706"/>
            <a:ext cx="8330873" cy="4682524"/>
          </a:xfrm>
        </p:spPr>
      </p:pic>
      <p:pic>
        <p:nvPicPr>
          <p:cNvPr id="4" name="Segnaposto contenuto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690" y="1125261"/>
            <a:ext cx="8596312" cy="84579"/>
          </a:xfrm>
          <a:prstGeom prst="rect">
            <a:avLst/>
          </a:prstGeom>
        </p:spPr>
      </p:pic>
    </p:spTree>
    <p:extLst>
      <p:ext uri="{BB962C8B-B14F-4D97-AF65-F5344CB8AC3E}">
        <p14:creationId xmlns:p14="http://schemas.microsoft.com/office/powerpoint/2010/main" val="10920744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chemeClr val="tx2">
                    <a:lumMod val="75000"/>
                  </a:schemeClr>
                </a:solidFill>
                <a:latin typeface="Calibri" panose="020F0502020204030204" pitchFamily="34" charset="0"/>
              </a:rPr>
              <a:t>Conclusioni</a:t>
            </a:r>
            <a:endParaRPr lang="it-IT" dirty="0">
              <a:solidFill>
                <a:schemeClr val="tx2">
                  <a:lumMod val="75000"/>
                </a:schemeClr>
              </a:solidFill>
              <a:latin typeface="Calibri" panose="020F0502020204030204" pitchFamily="34" charset="0"/>
            </a:endParaRPr>
          </a:p>
        </p:txBody>
      </p:sp>
      <p:sp>
        <p:nvSpPr>
          <p:cNvPr id="3" name="Segnaposto contenuto 2"/>
          <p:cNvSpPr>
            <a:spLocks noGrp="1"/>
          </p:cNvSpPr>
          <p:nvPr>
            <p:ph idx="1"/>
          </p:nvPr>
        </p:nvSpPr>
        <p:spPr>
          <a:xfrm>
            <a:off x="677333" y="1365161"/>
            <a:ext cx="8780565" cy="5061397"/>
          </a:xfrm>
        </p:spPr>
        <p:txBody>
          <a:bodyPr>
            <a:noAutofit/>
          </a:bodyPr>
          <a:lstStyle/>
          <a:p>
            <a:r>
              <a:rPr lang="it-IT" sz="2400" dirty="0" smtClean="0">
                <a:solidFill>
                  <a:schemeClr val="tx2">
                    <a:lumMod val="75000"/>
                  </a:schemeClr>
                </a:solidFill>
                <a:latin typeface="Calibri" panose="020F0502020204030204" pitchFamily="34" charset="0"/>
              </a:rPr>
              <a:t>Misurazioni </a:t>
            </a:r>
            <a:r>
              <a:rPr lang="it-IT" sz="2400" dirty="0">
                <a:solidFill>
                  <a:schemeClr val="tx2">
                    <a:lumMod val="75000"/>
                  </a:schemeClr>
                </a:solidFill>
                <a:latin typeface="Calibri" panose="020F0502020204030204" pitchFamily="34" charset="0"/>
              </a:rPr>
              <a:t>affidabili e </a:t>
            </a:r>
            <a:r>
              <a:rPr lang="it-IT" sz="2400" dirty="0" smtClean="0">
                <a:solidFill>
                  <a:schemeClr val="tx2">
                    <a:lumMod val="75000"/>
                  </a:schemeClr>
                </a:solidFill>
                <a:latin typeface="Calibri" panose="020F0502020204030204" pitchFamily="34" charset="0"/>
              </a:rPr>
              <a:t>riproducibili con </a:t>
            </a:r>
            <a:r>
              <a:rPr lang="it-IT" sz="2400" dirty="0">
                <a:solidFill>
                  <a:schemeClr val="tx2">
                    <a:lumMod val="75000"/>
                  </a:schemeClr>
                </a:solidFill>
                <a:latin typeface="Calibri" panose="020F0502020204030204" pitchFamily="34" charset="0"/>
              </a:rPr>
              <a:t>grande accuratezza </a:t>
            </a:r>
            <a:endParaRPr lang="it-IT" sz="2400" dirty="0" smtClean="0">
              <a:solidFill>
                <a:schemeClr val="tx2">
                  <a:lumMod val="75000"/>
                </a:schemeClr>
              </a:solidFill>
              <a:latin typeface="Calibri" panose="020F0502020204030204" pitchFamily="34" charset="0"/>
            </a:endParaRPr>
          </a:p>
          <a:p>
            <a:pPr lvl="1"/>
            <a:r>
              <a:rPr lang="it-IT" sz="2200" dirty="0" smtClean="0">
                <a:solidFill>
                  <a:schemeClr val="tx2">
                    <a:lumMod val="75000"/>
                  </a:schemeClr>
                </a:solidFill>
                <a:latin typeface="Calibri" panose="020F0502020204030204" pitchFamily="34" charset="0"/>
              </a:rPr>
              <a:t>Elevati standard di precisione della macchina utilizzata (cuscinetti ad aria compressa)</a:t>
            </a:r>
            <a:endParaRPr lang="it-IT" sz="2200" dirty="0">
              <a:solidFill>
                <a:schemeClr val="tx2">
                  <a:lumMod val="75000"/>
                </a:schemeClr>
              </a:solidFill>
              <a:latin typeface="Calibri" panose="020F0502020204030204" pitchFamily="34" charset="0"/>
            </a:endParaRPr>
          </a:p>
          <a:p>
            <a:r>
              <a:rPr lang="it-IT" sz="2400" dirty="0" smtClean="0">
                <a:solidFill>
                  <a:schemeClr val="tx2">
                    <a:lumMod val="75000"/>
                  </a:schemeClr>
                </a:solidFill>
                <a:latin typeface="Calibri" panose="020F0502020204030204" pitchFamily="34" charset="0"/>
              </a:rPr>
              <a:t>Non idoneità della vernice super-idrofobica per usi navali</a:t>
            </a:r>
          </a:p>
          <a:p>
            <a:r>
              <a:rPr lang="it-IT" sz="2400" dirty="0" smtClean="0">
                <a:solidFill>
                  <a:schemeClr val="tx2">
                    <a:lumMod val="75000"/>
                  </a:schemeClr>
                </a:solidFill>
                <a:latin typeface="Calibri" panose="020F0502020204030204" pitchFamily="34" charset="0"/>
              </a:rPr>
              <a:t>Comportamento molto simile delle vernici tradizionali</a:t>
            </a:r>
            <a:r>
              <a:rPr lang="it-IT" sz="2400" dirty="0">
                <a:solidFill>
                  <a:schemeClr val="tx2">
                    <a:lumMod val="75000"/>
                  </a:schemeClr>
                </a:solidFill>
                <a:latin typeface="Calibri" panose="020F0502020204030204" pitchFamily="34" charset="0"/>
              </a:rPr>
              <a:t>:</a:t>
            </a:r>
            <a:r>
              <a:rPr lang="it-IT" sz="2400" dirty="0" smtClean="0">
                <a:solidFill>
                  <a:schemeClr val="tx2">
                    <a:lumMod val="75000"/>
                  </a:schemeClr>
                </a:solidFill>
                <a:latin typeface="Calibri" panose="020F0502020204030204" pitchFamily="34" charset="0"/>
              </a:rPr>
              <a:t> la scelta verso un </a:t>
            </a:r>
            <a:r>
              <a:rPr lang="it-IT" sz="2400" dirty="0">
                <a:solidFill>
                  <a:schemeClr val="tx2">
                    <a:lumMod val="75000"/>
                  </a:schemeClr>
                </a:solidFill>
                <a:latin typeface="Calibri" panose="020F0502020204030204" pitchFamily="34" charset="0"/>
              </a:rPr>
              <a:t>rivestimento piuttosto che un </a:t>
            </a:r>
            <a:r>
              <a:rPr lang="it-IT" sz="2400" dirty="0" smtClean="0">
                <a:solidFill>
                  <a:schemeClr val="tx2">
                    <a:lumMod val="75000"/>
                  </a:schemeClr>
                </a:solidFill>
                <a:latin typeface="Calibri" panose="020F0502020204030204" pitchFamily="34" charset="0"/>
              </a:rPr>
              <a:t>altro deve essere svolta alla luce di più fattori oltre che la resistenza d’attrito. </a:t>
            </a:r>
          </a:p>
          <a:p>
            <a:r>
              <a:rPr lang="it-IT" sz="2400" dirty="0" smtClean="0">
                <a:solidFill>
                  <a:schemeClr val="tx2">
                    <a:lumMod val="75000"/>
                  </a:schemeClr>
                </a:solidFill>
                <a:latin typeface="Calibri" panose="020F0502020204030204" pitchFamily="34" charset="0"/>
              </a:rPr>
              <a:t>Il metodo per conseguire la riduzione dei consumi attraverso la viscosità su una vernice tradizionale consiste essenzialmente nel ottimizzazione dei parametri di rugosità. Una riduzione decisiva del coefficiente d’attrito viscoso si ha utilizzando le superfici che consentano la condizione di slip. </a:t>
            </a:r>
          </a:p>
          <a:p>
            <a:endParaRPr lang="it-IT" sz="2400" dirty="0" smtClean="0">
              <a:solidFill>
                <a:schemeClr val="tx2">
                  <a:lumMod val="75000"/>
                </a:schemeClr>
              </a:solidFill>
              <a:latin typeface="Calibri" panose="020F0502020204030204" pitchFamily="34" charset="0"/>
            </a:endParaRPr>
          </a:p>
          <a:p>
            <a:pPr marL="0" indent="0">
              <a:buNone/>
            </a:pPr>
            <a:endParaRPr lang="it-IT" sz="2000" dirty="0"/>
          </a:p>
        </p:txBody>
      </p:sp>
      <p:pic>
        <p:nvPicPr>
          <p:cNvPr id="4" name="Segnaposto contenuto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690" y="1138909"/>
            <a:ext cx="8596312" cy="84579"/>
          </a:xfrm>
          <a:prstGeom prst="rect">
            <a:avLst/>
          </a:prstGeom>
        </p:spPr>
      </p:pic>
    </p:spTree>
    <p:extLst>
      <p:ext uri="{BB962C8B-B14F-4D97-AF65-F5344CB8AC3E}">
        <p14:creationId xmlns:p14="http://schemas.microsoft.com/office/powerpoint/2010/main" val="13057358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chemeClr val="tx2">
                    <a:lumMod val="75000"/>
                  </a:schemeClr>
                </a:solidFill>
              </a:rPr>
              <a:t>Bibliografia</a:t>
            </a:r>
            <a:endParaRPr lang="it-IT" dirty="0">
              <a:solidFill>
                <a:schemeClr val="tx2">
                  <a:lumMod val="75000"/>
                </a:schemeClr>
              </a:solidFill>
            </a:endParaRPr>
          </a:p>
        </p:txBody>
      </p:sp>
      <p:sp>
        <p:nvSpPr>
          <p:cNvPr id="3" name="Segnaposto contenuto 2"/>
          <p:cNvSpPr>
            <a:spLocks noGrp="1"/>
          </p:cNvSpPr>
          <p:nvPr>
            <p:ph idx="1"/>
          </p:nvPr>
        </p:nvSpPr>
        <p:spPr/>
        <p:txBody>
          <a:bodyPr>
            <a:normAutofit fontScale="62500" lnSpcReduction="20000"/>
          </a:bodyPr>
          <a:lstStyle/>
          <a:p>
            <a:r>
              <a:rPr lang="en-US" dirty="0"/>
              <a:t>[1] Almeida E., </a:t>
            </a:r>
            <a:r>
              <a:rPr lang="en-US" dirty="0" err="1"/>
              <a:t>Diamantino</a:t>
            </a:r>
            <a:r>
              <a:rPr lang="en-US" dirty="0"/>
              <a:t> TC, de Sousa O, 2007, “Marine paints: The particular case of antifouling paints” </a:t>
            </a:r>
            <a:r>
              <a:rPr lang="en-US" i="1" dirty="0" err="1"/>
              <a:t>Prog</a:t>
            </a:r>
            <a:r>
              <a:rPr lang="en-US" i="1" dirty="0"/>
              <a:t>. Org. Coat.</a:t>
            </a:r>
            <a:endParaRPr lang="it-IT" dirty="0"/>
          </a:p>
          <a:p>
            <a:r>
              <a:rPr lang="en-US" dirty="0"/>
              <a:t>[2] </a:t>
            </a:r>
            <a:r>
              <a:rPr lang="en-US" dirty="0" err="1"/>
              <a:t>Lindholdt</a:t>
            </a:r>
            <a:r>
              <a:rPr lang="en-US" dirty="0"/>
              <a:t> A., Dam-Johansen K., Olsen S.M., </a:t>
            </a:r>
            <a:r>
              <a:rPr lang="en-US" dirty="0" err="1"/>
              <a:t>Yebra</a:t>
            </a:r>
            <a:r>
              <a:rPr lang="en-US" dirty="0"/>
              <a:t> D.M., Kill S., “Effects of </a:t>
            </a:r>
            <a:r>
              <a:rPr lang="en-US" dirty="0" err="1"/>
              <a:t>biofouling</a:t>
            </a:r>
            <a:r>
              <a:rPr lang="en-US" dirty="0"/>
              <a:t> development on drag forces of hull coatings for ocean going ships: a review”, 2015,</a:t>
            </a:r>
            <a:r>
              <a:rPr lang="en-US" i="1" dirty="0"/>
              <a:t> </a:t>
            </a:r>
            <a:r>
              <a:rPr lang="en-US" i="1" dirty="0" err="1"/>
              <a:t>J.Coat</a:t>
            </a:r>
            <a:r>
              <a:rPr lang="en-US" i="1" dirty="0"/>
              <a:t>. Technol. </a:t>
            </a:r>
            <a:r>
              <a:rPr lang="it-IT" i="1" dirty="0"/>
              <a:t>Res.</a:t>
            </a:r>
            <a:endParaRPr lang="it-IT" dirty="0"/>
          </a:p>
          <a:p>
            <a:r>
              <a:rPr lang="it-IT" dirty="0"/>
              <a:t> [3] </a:t>
            </a:r>
            <a:r>
              <a:rPr lang="en-US" dirty="0"/>
              <a:t>Ҫ</a:t>
            </a:r>
            <a:r>
              <a:rPr lang="it-IT" dirty="0" err="1"/>
              <a:t>engel</a:t>
            </a:r>
            <a:r>
              <a:rPr lang="it-IT" dirty="0"/>
              <a:t> Y. A., </a:t>
            </a:r>
            <a:r>
              <a:rPr lang="it-IT" dirty="0" err="1"/>
              <a:t>Cimbala</a:t>
            </a:r>
            <a:r>
              <a:rPr lang="it-IT" dirty="0"/>
              <a:t> J.M., 2011, “Meccanica dei fluidi”, McGraw-Hill, seconda edizione.</a:t>
            </a:r>
          </a:p>
          <a:p>
            <a:r>
              <a:rPr lang="it-IT" dirty="0"/>
              <a:t> [4] </a:t>
            </a:r>
            <a:r>
              <a:rPr lang="it-IT" u="sng" dirty="0">
                <a:hlinkClick r:id="rId2"/>
              </a:rPr>
              <a:t>http://www.trasporti.provincia.venezia.it/naviglag/studio/appendici/Sezione%202/1-UniTS-profZotti.pdf</a:t>
            </a:r>
            <a:r>
              <a:rPr lang="it-IT" dirty="0"/>
              <a:t> </a:t>
            </a:r>
          </a:p>
          <a:p>
            <a:r>
              <a:rPr lang="en-US" dirty="0"/>
              <a:t>[5] Deliverable D 1.3, “Innovation challenge”, April 2015</a:t>
            </a:r>
            <a:endParaRPr lang="it-IT" dirty="0"/>
          </a:p>
          <a:p>
            <a:r>
              <a:rPr lang="en-US" dirty="0"/>
              <a:t>[6] Deliverable D 4.1, “Innovation challenge”, October 2015</a:t>
            </a:r>
            <a:endParaRPr lang="it-IT" dirty="0"/>
          </a:p>
          <a:p>
            <a:r>
              <a:rPr lang="en-US" dirty="0"/>
              <a:t>[7] </a:t>
            </a:r>
            <a:r>
              <a:rPr lang="en-US" u="sng" dirty="0">
                <a:hlinkClick r:id="rId3"/>
              </a:rPr>
              <a:t>http://www.dtic.mil/dtic/tr/fulltext/u2/766083.pdf</a:t>
            </a:r>
            <a:endParaRPr lang="it-IT" dirty="0"/>
          </a:p>
          <a:p>
            <a:r>
              <a:rPr lang="en-US" dirty="0"/>
              <a:t>[8] </a:t>
            </a:r>
            <a:r>
              <a:rPr lang="en-US" dirty="0" err="1"/>
              <a:t>Schlichting</a:t>
            </a:r>
            <a:r>
              <a:rPr lang="en-US" dirty="0"/>
              <a:t>, H., 1979, “Boundary Layer Theory”, McGraw-Hill, fourth edition.</a:t>
            </a:r>
            <a:endParaRPr lang="it-IT" dirty="0"/>
          </a:p>
          <a:p>
            <a:r>
              <a:rPr lang="en-US" dirty="0"/>
              <a:t>[9] Deliverable D 2.1, “Innovation challenge”, October 2015</a:t>
            </a:r>
            <a:endParaRPr lang="it-IT" dirty="0"/>
          </a:p>
          <a:p>
            <a:r>
              <a:rPr lang="it-IT" dirty="0"/>
              <a:t>[10] </a:t>
            </a:r>
            <a:r>
              <a:rPr lang="it-IT" dirty="0" err="1"/>
              <a:t>Dellepiane</a:t>
            </a:r>
            <a:r>
              <a:rPr lang="it-IT" dirty="0"/>
              <a:t> G., “Rivestimenti </a:t>
            </a:r>
            <a:r>
              <a:rPr lang="it-IT" dirty="0" err="1"/>
              <a:t>antifouling</a:t>
            </a:r>
            <a:r>
              <a:rPr lang="it-IT" dirty="0"/>
              <a:t> e antiattrito da utilizzare in ambito navale”, 2015, Università degli studi di Genova, Facoltà di scienze matematiche fisiche e naturali, Tesi di Laurea in Scienza e Ingegneria dei Materiali.</a:t>
            </a:r>
          </a:p>
          <a:p>
            <a:r>
              <a:rPr lang="it-IT" dirty="0"/>
              <a:t>[11] </a:t>
            </a:r>
            <a:r>
              <a:rPr lang="it-IT" u="sng" dirty="0">
                <a:hlinkClick r:id="rId4"/>
              </a:rPr>
              <a:t>http://www.anton-paar.com/it-it/prodotti/dettagli/serie-reometri-mcr</a:t>
            </a:r>
            <a:endParaRPr lang="it-IT" dirty="0"/>
          </a:p>
          <a:p>
            <a:r>
              <a:rPr lang="it-IT" dirty="0"/>
              <a:t>[12] </a:t>
            </a:r>
            <a:r>
              <a:rPr lang="it-IT" u="sng" dirty="0">
                <a:hlinkClick r:id="rId5"/>
              </a:rPr>
              <a:t>http://www-3.unipv.it/webidra/materialeDidattico/natale/fondamentiIdraulica321.pdf</a:t>
            </a:r>
            <a:endParaRPr lang="it-IT" dirty="0"/>
          </a:p>
          <a:p>
            <a:endParaRPr lang="it-IT" dirty="0"/>
          </a:p>
        </p:txBody>
      </p:sp>
    </p:spTree>
    <p:extLst>
      <p:ext uri="{BB962C8B-B14F-4D97-AF65-F5344CB8AC3E}">
        <p14:creationId xmlns:p14="http://schemas.microsoft.com/office/powerpoint/2010/main" val="34730256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14062" y="2174237"/>
            <a:ext cx="8596668" cy="3880773"/>
          </a:xfrm>
        </p:spPr>
        <p:txBody>
          <a:bodyPr>
            <a:normAutofit fontScale="92500" lnSpcReduction="20000"/>
          </a:bodyPr>
          <a:lstStyle/>
          <a:p>
            <a:pPr marL="0" indent="0" algn="ctr">
              <a:buNone/>
            </a:pPr>
            <a:endParaRPr lang="it-IT" sz="2800" dirty="0" smtClean="0"/>
          </a:p>
          <a:p>
            <a:pPr marL="0" indent="0" algn="ctr">
              <a:buNone/>
            </a:pPr>
            <a:endParaRPr lang="it-IT" sz="3600" dirty="0" smtClean="0">
              <a:solidFill>
                <a:schemeClr val="tx2">
                  <a:lumMod val="75000"/>
                </a:schemeClr>
              </a:solidFill>
            </a:endParaRPr>
          </a:p>
          <a:p>
            <a:pPr marL="0" indent="0" algn="ctr">
              <a:buNone/>
            </a:pPr>
            <a:endParaRPr lang="it-IT" sz="3600" dirty="0">
              <a:solidFill>
                <a:schemeClr val="tx2">
                  <a:lumMod val="75000"/>
                </a:schemeClr>
              </a:solidFill>
            </a:endParaRPr>
          </a:p>
          <a:p>
            <a:pPr marL="0" indent="0" algn="ctr">
              <a:buNone/>
            </a:pPr>
            <a:endParaRPr lang="it-IT" sz="3600" dirty="0" smtClean="0">
              <a:solidFill>
                <a:schemeClr val="tx2">
                  <a:lumMod val="75000"/>
                </a:schemeClr>
              </a:solidFill>
            </a:endParaRPr>
          </a:p>
          <a:p>
            <a:pPr marL="0" indent="0" algn="ctr">
              <a:buNone/>
            </a:pPr>
            <a:r>
              <a:rPr lang="it-IT" sz="3600" dirty="0" smtClean="0">
                <a:solidFill>
                  <a:schemeClr val="tx2">
                    <a:lumMod val="75000"/>
                  </a:schemeClr>
                </a:solidFill>
              </a:rPr>
              <a:t>Grazie dell’attenzione.</a:t>
            </a:r>
          </a:p>
          <a:p>
            <a:pPr marL="0" indent="0" algn="ctr">
              <a:buNone/>
            </a:pPr>
            <a:endParaRPr lang="it-IT" sz="3600" dirty="0" smtClean="0">
              <a:solidFill>
                <a:schemeClr val="tx2">
                  <a:lumMod val="75000"/>
                </a:schemeClr>
              </a:solidFill>
            </a:endParaRPr>
          </a:p>
          <a:p>
            <a:pPr marL="0" indent="0" algn="just">
              <a:buNone/>
            </a:pPr>
            <a:r>
              <a:rPr lang="it-IT" sz="2400" dirty="0" smtClean="0">
                <a:solidFill>
                  <a:schemeClr val="tx2">
                    <a:lumMod val="75000"/>
                  </a:schemeClr>
                </a:solidFill>
              </a:rPr>
              <a:t>Si ringrazia Fincantieri-</a:t>
            </a:r>
            <a:r>
              <a:rPr lang="it-IT" sz="2400" dirty="0" err="1" smtClean="0">
                <a:solidFill>
                  <a:schemeClr val="tx2">
                    <a:lumMod val="75000"/>
                  </a:schemeClr>
                </a:solidFill>
              </a:rPr>
              <a:t>Cetena</a:t>
            </a:r>
            <a:r>
              <a:rPr lang="it-IT" sz="2400" dirty="0" smtClean="0">
                <a:solidFill>
                  <a:schemeClr val="tx2">
                    <a:lumMod val="75000"/>
                  </a:schemeClr>
                </a:solidFill>
              </a:rPr>
              <a:t> per aver acconsentito alla divulgazione dei risultati presentati in questa tesi.</a:t>
            </a:r>
            <a:endParaRPr lang="it-IT" sz="2400" dirty="0">
              <a:solidFill>
                <a:schemeClr val="tx2">
                  <a:lumMod val="75000"/>
                </a:schemeClr>
              </a:solidFill>
            </a:endParaRPr>
          </a:p>
        </p:txBody>
      </p:sp>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l="25132" t="17544" r="31973" b="34503"/>
          <a:stretch/>
        </p:blipFill>
        <p:spPr>
          <a:xfrm>
            <a:off x="2797533" y="401051"/>
            <a:ext cx="5229726" cy="3288631"/>
          </a:xfrm>
          <a:prstGeom prst="rect">
            <a:avLst/>
          </a:prstGeom>
        </p:spPr>
      </p:pic>
    </p:spTree>
    <p:extLst>
      <p:ext uri="{BB962C8B-B14F-4D97-AF65-F5344CB8AC3E}">
        <p14:creationId xmlns:p14="http://schemas.microsoft.com/office/powerpoint/2010/main" val="21774476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chemeClr val="tx2">
                    <a:lumMod val="75000"/>
                  </a:schemeClr>
                </a:solidFill>
                <a:latin typeface="Calibri" panose="020F0502020204030204" pitchFamily="34" charset="0"/>
              </a:rPr>
              <a:t>Appendice 1:Equazioni del Moto</a:t>
            </a:r>
            <a:br>
              <a:rPr lang="it-IT" dirty="0" smtClean="0">
                <a:solidFill>
                  <a:schemeClr val="tx2">
                    <a:lumMod val="75000"/>
                  </a:schemeClr>
                </a:solidFill>
                <a:latin typeface="Calibri" panose="020F0502020204030204" pitchFamily="34" charset="0"/>
              </a:rPr>
            </a:br>
            <a:r>
              <a:rPr lang="it-IT" sz="1800" dirty="0" smtClean="0">
                <a:solidFill>
                  <a:schemeClr val="tx2">
                    <a:lumMod val="75000"/>
                  </a:schemeClr>
                </a:solidFill>
                <a:latin typeface="Calibri" panose="020F0502020204030204" pitchFamily="34" charset="0"/>
              </a:rPr>
              <a:t>  </a:t>
            </a:r>
            <a:endParaRPr lang="it-IT" sz="1800" dirty="0">
              <a:solidFill>
                <a:schemeClr val="tx2">
                  <a:lumMod val="75000"/>
                </a:schemeClr>
              </a:solidFill>
              <a:latin typeface="Calibri" panose="020F0502020204030204" pitchFamily="34" charset="0"/>
            </a:endParaRPr>
          </a:p>
        </p:txBody>
      </p:sp>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7690" y="1125261"/>
            <a:ext cx="8596312" cy="84579"/>
          </a:xfrm>
        </p:spPr>
      </p:pic>
      <mc:AlternateContent xmlns:mc="http://schemas.openxmlformats.org/markup-compatibility/2006" xmlns:a14="http://schemas.microsoft.com/office/drawing/2010/main">
        <mc:Choice Requires="a14">
          <p:sp>
            <p:nvSpPr>
              <p:cNvPr id="3" name="Rettangolo 2"/>
              <p:cNvSpPr/>
              <p:nvPr/>
            </p:nvSpPr>
            <p:spPr>
              <a:xfrm>
                <a:off x="430562" y="3294606"/>
                <a:ext cx="9090211" cy="2351028"/>
              </a:xfrm>
              <a:prstGeom prst="rect">
                <a:avLst/>
              </a:prstGeom>
            </p:spPr>
            <p:txBody>
              <a:bodyPr wrap="square">
                <a:spAutoFit/>
              </a:bodyPr>
              <a:lstStyle/>
              <a:p>
                <a:pPr algn="just">
                  <a:spcAft>
                    <a:spcPts val="600"/>
                  </a:spcAft>
                  <a:tabLst>
                    <a:tab pos="485140" algn="l"/>
                  </a:tabLst>
                </a:pPr>
                <a14:m>
                  <m:oMath xmlns:m="http://schemas.openxmlformats.org/officeDocument/2006/math">
                    <m:r>
                      <a:rPr lang="it-IT" i="1">
                        <a:latin typeface="Cambria Math" panose="02040503050406030204" pitchFamily="18" charset="0"/>
                        <a:ea typeface="Times New Roman" panose="02020603050405020304" pitchFamily="18" charset="0"/>
                      </a:rPr>
                      <m:t>𝜌</m:t>
                    </m:r>
                    <m:d>
                      <m:dPr>
                        <m:ctrlPr>
                          <a:rPr lang="it-IT" i="1">
                            <a:effectLst/>
                            <a:latin typeface="Cambria Math" panose="02040503050406030204" pitchFamily="18" charset="0"/>
                            <a:ea typeface="Times New Roman" panose="02020603050405020304" pitchFamily="18" charset="0"/>
                          </a:rPr>
                        </m:ctrlPr>
                      </m:dPr>
                      <m:e>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𝑢</m:t>
                            </m:r>
                          </m:num>
                          <m:den>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𝑡</m:t>
                            </m:r>
                          </m:den>
                        </m:f>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𝑢</m:t>
                        </m:r>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𝑢</m:t>
                            </m:r>
                          </m:num>
                          <m:den>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𝑟</m:t>
                            </m:r>
                          </m:den>
                        </m:f>
                        <m:r>
                          <a:rPr lang="it-IT" i="1">
                            <a:effectLst/>
                            <a:latin typeface="Cambria Math" panose="02040503050406030204" pitchFamily="18" charset="0"/>
                            <a:ea typeface="Times New Roman" panose="02020603050405020304" pitchFamily="18" charset="0"/>
                          </a:rPr>
                          <m:t>+</m:t>
                        </m:r>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𝑣</m:t>
                            </m:r>
                          </m:num>
                          <m:den>
                            <m:r>
                              <a:rPr lang="it-IT" i="1">
                                <a:effectLst/>
                                <a:latin typeface="Cambria Math" panose="02040503050406030204" pitchFamily="18" charset="0"/>
                                <a:ea typeface="Times New Roman" panose="02020603050405020304" pitchFamily="18" charset="0"/>
                              </a:rPr>
                              <m:t>𝑟</m:t>
                            </m:r>
                          </m:den>
                        </m:f>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𝑢</m:t>
                            </m:r>
                          </m:num>
                          <m:den>
                            <m:r>
                              <a:rPr lang="it-IT" i="1">
                                <a:effectLst/>
                                <a:latin typeface="Cambria Math" panose="02040503050406030204" pitchFamily="18" charset="0"/>
                                <a:ea typeface="Times New Roman" panose="02020603050405020304" pitchFamily="18" charset="0"/>
                              </a:rPr>
                              <m:t>𝜕𝜙</m:t>
                            </m:r>
                          </m:den>
                        </m:f>
                        <m:r>
                          <a:rPr lang="it-IT" i="1">
                            <a:effectLst/>
                            <a:latin typeface="Cambria Math" panose="02040503050406030204" pitchFamily="18" charset="0"/>
                            <a:ea typeface="Times New Roman" panose="02020603050405020304" pitchFamily="18" charset="0"/>
                          </a:rPr>
                          <m:t>−</m:t>
                        </m:r>
                        <m:f>
                          <m:fPr>
                            <m:ctrlPr>
                              <a:rPr lang="it-IT" i="1">
                                <a:effectLst/>
                                <a:latin typeface="Cambria Math" panose="02040503050406030204" pitchFamily="18" charset="0"/>
                                <a:ea typeface="Times New Roman" panose="02020603050405020304" pitchFamily="18" charset="0"/>
                              </a:rPr>
                            </m:ctrlPr>
                          </m:fPr>
                          <m:num>
                            <m:sSup>
                              <m:sSupPr>
                                <m:ctrlPr>
                                  <a:rPr lang="it-IT" i="1">
                                    <a:effectLst/>
                                    <a:latin typeface="Cambria Math" panose="02040503050406030204" pitchFamily="18" charset="0"/>
                                    <a:ea typeface="Times New Roman" panose="02020603050405020304" pitchFamily="18" charset="0"/>
                                  </a:rPr>
                                </m:ctrlPr>
                              </m:sSupPr>
                              <m:e>
                                <m:r>
                                  <a:rPr lang="it-IT" i="1">
                                    <a:effectLst/>
                                    <a:latin typeface="Cambria Math" panose="02040503050406030204" pitchFamily="18" charset="0"/>
                                    <a:ea typeface="Times New Roman" panose="02020603050405020304" pitchFamily="18" charset="0"/>
                                  </a:rPr>
                                  <m:t>𝑣</m:t>
                                </m:r>
                              </m:e>
                              <m:sup>
                                <m:r>
                                  <a:rPr lang="it-IT" i="1">
                                    <a:effectLst/>
                                    <a:latin typeface="Cambria Math" panose="02040503050406030204" pitchFamily="18" charset="0"/>
                                    <a:ea typeface="Times New Roman" panose="02020603050405020304" pitchFamily="18" charset="0"/>
                                  </a:rPr>
                                  <m:t>2</m:t>
                                </m:r>
                              </m:sup>
                            </m:sSup>
                          </m:num>
                          <m:den>
                            <m:r>
                              <a:rPr lang="it-IT" i="1">
                                <a:effectLst/>
                                <a:latin typeface="Cambria Math" panose="02040503050406030204" pitchFamily="18" charset="0"/>
                                <a:ea typeface="Times New Roman" panose="02020603050405020304" pitchFamily="18" charset="0"/>
                              </a:rPr>
                              <m:t>𝑟</m:t>
                            </m:r>
                          </m:den>
                        </m:f>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𝑤</m:t>
                        </m:r>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𝑢</m:t>
                            </m:r>
                          </m:num>
                          <m:den>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𝑧</m:t>
                            </m:r>
                          </m:den>
                        </m:f>
                      </m:e>
                    </m:d>
                    <m:r>
                      <a:rPr lang="it-IT" i="1">
                        <a:effectLst/>
                        <a:latin typeface="Cambria Math" panose="02040503050406030204" pitchFamily="18" charset="0"/>
                        <a:ea typeface="Times New Roman" panose="02020603050405020304" pitchFamily="18" charset="0"/>
                      </a:rPr>
                      <m:t>=</m:t>
                    </m:r>
                    <m:sSub>
                      <m:sSubPr>
                        <m:ctrlPr>
                          <a:rPr lang="it-IT" i="1">
                            <a:effectLst/>
                            <a:latin typeface="Cambria Math" panose="02040503050406030204" pitchFamily="18" charset="0"/>
                            <a:ea typeface="Times New Roman" panose="02020603050405020304" pitchFamily="18" charset="0"/>
                          </a:rPr>
                        </m:ctrlPr>
                      </m:sSubPr>
                      <m:e>
                        <m:r>
                          <a:rPr lang="it-IT" i="1">
                            <a:effectLst/>
                            <a:latin typeface="Cambria Math" panose="02040503050406030204" pitchFamily="18" charset="0"/>
                            <a:ea typeface="Times New Roman" panose="02020603050405020304" pitchFamily="18" charset="0"/>
                          </a:rPr>
                          <m:t>𝐹</m:t>
                        </m:r>
                      </m:e>
                      <m:sub>
                        <m:r>
                          <a:rPr lang="it-IT" i="1">
                            <a:effectLst/>
                            <a:latin typeface="Cambria Math" panose="02040503050406030204" pitchFamily="18" charset="0"/>
                            <a:ea typeface="Times New Roman" panose="02020603050405020304" pitchFamily="18" charset="0"/>
                          </a:rPr>
                          <m:t>𝑟</m:t>
                        </m:r>
                      </m:sub>
                    </m:sSub>
                    <m:r>
                      <a:rPr lang="it-IT" i="1">
                        <a:effectLst/>
                        <a:latin typeface="Cambria Math" panose="02040503050406030204" pitchFamily="18" charset="0"/>
                        <a:ea typeface="Times New Roman" panose="02020603050405020304" pitchFamily="18" charset="0"/>
                      </a:rPr>
                      <m:t>−</m:t>
                    </m:r>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𝑝</m:t>
                        </m:r>
                      </m:num>
                      <m:den>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𝑟</m:t>
                        </m:r>
                      </m:den>
                    </m:f>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𝜇</m:t>
                    </m:r>
                    <m:r>
                      <a:rPr lang="it-IT" i="1">
                        <a:effectLst/>
                        <a:latin typeface="Cambria Math" panose="02040503050406030204" pitchFamily="18" charset="0"/>
                        <a:ea typeface="Times New Roman" panose="02020603050405020304" pitchFamily="18" charset="0"/>
                      </a:rPr>
                      <m:t> </m:t>
                    </m:r>
                    <m:d>
                      <m:dPr>
                        <m:ctrlPr>
                          <a:rPr lang="it-IT" i="1">
                            <a:effectLst/>
                            <a:latin typeface="Cambria Math" panose="02040503050406030204" pitchFamily="18" charset="0"/>
                            <a:ea typeface="Times New Roman" panose="02020603050405020304" pitchFamily="18" charset="0"/>
                          </a:rPr>
                        </m:ctrlPr>
                      </m:dPr>
                      <m:e>
                        <m:f>
                          <m:fPr>
                            <m:ctrlPr>
                              <a:rPr lang="it-IT" i="1">
                                <a:effectLst/>
                                <a:latin typeface="Cambria Math" panose="02040503050406030204" pitchFamily="18" charset="0"/>
                                <a:ea typeface="Times New Roman" panose="02020603050405020304" pitchFamily="18" charset="0"/>
                              </a:rPr>
                            </m:ctrlPr>
                          </m:fPr>
                          <m:num>
                            <m:sSup>
                              <m:sSupPr>
                                <m:ctrlPr>
                                  <a:rPr lang="it-IT" i="1">
                                    <a:effectLst/>
                                    <a:latin typeface="Cambria Math" panose="02040503050406030204" pitchFamily="18" charset="0"/>
                                    <a:ea typeface="Times New Roman" panose="02020603050405020304" pitchFamily="18" charset="0"/>
                                  </a:rPr>
                                </m:ctrlPr>
                              </m:sSupPr>
                              <m:e>
                                <m:r>
                                  <a:rPr lang="it-IT" i="1">
                                    <a:effectLst/>
                                    <a:latin typeface="Cambria Math" panose="02040503050406030204" pitchFamily="18" charset="0"/>
                                    <a:ea typeface="Times New Roman" panose="02020603050405020304" pitchFamily="18" charset="0"/>
                                  </a:rPr>
                                  <m:t>𝜕</m:t>
                                </m:r>
                              </m:e>
                              <m:sup>
                                <m:r>
                                  <a:rPr lang="it-IT" i="1">
                                    <a:effectLst/>
                                    <a:latin typeface="Cambria Math" panose="02040503050406030204" pitchFamily="18" charset="0"/>
                                    <a:ea typeface="Times New Roman" panose="02020603050405020304" pitchFamily="18" charset="0"/>
                                  </a:rPr>
                                  <m:t>2</m:t>
                                </m:r>
                              </m:sup>
                            </m:sSup>
                            <m:r>
                              <a:rPr lang="it-IT" i="1">
                                <a:effectLst/>
                                <a:latin typeface="Cambria Math" panose="02040503050406030204" pitchFamily="18" charset="0"/>
                                <a:ea typeface="Times New Roman" panose="02020603050405020304" pitchFamily="18" charset="0"/>
                              </a:rPr>
                              <m:t>𝑢</m:t>
                            </m:r>
                          </m:num>
                          <m:den>
                            <m:r>
                              <a:rPr lang="it-IT" i="1">
                                <a:effectLst/>
                                <a:latin typeface="Cambria Math" panose="02040503050406030204" pitchFamily="18" charset="0"/>
                                <a:ea typeface="Times New Roman" panose="02020603050405020304" pitchFamily="18" charset="0"/>
                              </a:rPr>
                              <m:t>𝜕</m:t>
                            </m:r>
                            <m:sSup>
                              <m:sSupPr>
                                <m:ctrlPr>
                                  <a:rPr lang="it-IT" i="1">
                                    <a:effectLst/>
                                    <a:latin typeface="Cambria Math" panose="02040503050406030204" pitchFamily="18" charset="0"/>
                                    <a:ea typeface="Times New Roman" panose="02020603050405020304" pitchFamily="18" charset="0"/>
                                  </a:rPr>
                                </m:ctrlPr>
                              </m:sSupPr>
                              <m:e>
                                <m:r>
                                  <a:rPr lang="it-IT" i="1">
                                    <a:effectLst/>
                                    <a:latin typeface="Cambria Math" panose="02040503050406030204" pitchFamily="18" charset="0"/>
                                    <a:ea typeface="Times New Roman" panose="02020603050405020304" pitchFamily="18" charset="0"/>
                                  </a:rPr>
                                  <m:t>𝑟</m:t>
                                </m:r>
                              </m:e>
                              <m:sup>
                                <m:r>
                                  <a:rPr lang="it-IT" i="1">
                                    <a:effectLst/>
                                    <a:latin typeface="Cambria Math" panose="02040503050406030204" pitchFamily="18" charset="0"/>
                                    <a:ea typeface="Times New Roman" panose="02020603050405020304" pitchFamily="18" charset="0"/>
                                  </a:rPr>
                                  <m:t>2</m:t>
                                </m:r>
                              </m:sup>
                            </m:sSup>
                          </m:den>
                        </m:f>
                        <m:r>
                          <a:rPr lang="it-IT" i="1">
                            <a:effectLst/>
                            <a:latin typeface="Cambria Math" panose="02040503050406030204" pitchFamily="18" charset="0"/>
                            <a:ea typeface="Times New Roman" panose="02020603050405020304" pitchFamily="18" charset="0"/>
                          </a:rPr>
                          <m:t>+</m:t>
                        </m:r>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1</m:t>
                            </m:r>
                          </m:num>
                          <m:den>
                            <m:r>
                              <a:rPr lang="it-IT" i="1">
                                <a:effectLst/>
                                <a:latin typeface="Cambria Math" panose="02040503050406030204" pitchFamily="18" charset="0"/>
                                <a:ea typeface="Times New Roman" panose="02020603050405020304" pitchFamily="18" charset="0"/>
                              </a:rPr>
                              <m:t>𝑟</m:t>
                            </m:r>
                          </m:den>
                        </m:f>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𝑢</m:t>
                            </m:r>
                          </m:num>
                          <m:den>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𝑟</m:t>
                            </m:r>
                          </m:den>
                        </m:f>
                        <m:r>
                          <a:rPr lang="it-IT" i="1">
                            <a:effectLst/>
                            <a:latin typeface="Cambria Math" panose="02040503050406030204" pitchFamily="18" charset="0"/>
                            <a:ea typeface="Times New Roman" panose="02020603050405020304" pitchFamily="18" charset="0"/>
                          </a:rPr>
                          <m:t>−</m:t>
                        </m:r>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𝑢</m:t>
                            </m:r>
                          </m:num>
                          <m:den>
                            <m:sSup>
                              <m:sSupPr>
                                <m:ctrlPr>
                                  <a:rPr lang="it-IT" i="1">
                                    <a:effectLst/>
                                    <a:latin typeface="Cambria Math" panose="02040503050406030204" pitchFamily="18" charset="0"/>
                                    <a:ea typeface="Times New Roman" panose="02020603050405020304" pitchFamily="18" charset="0"/>
                                  </a:rPr>
                                </m:ctrlPr>
                              </m:sSupPr>
                              <m:e>
                                <m:r>
                                  <a:rPr lang="it-IT" i="1">
                                    <a:effectLst/>
                                    <a:latin typeface="Cambria Math" panose="02040503050406030204" pitchFamily="18" charset="0"/>
                                    <a:ea typeface="Times New Roman" panose="02020603050405020304" pitchFamily="18" charset="0"/>
                                  </a:rPr>
                                  <m:t>𝑟</m:t>
                                </m:r>
                              </m:e>
                              <m:sup>
                                <m:r>
                                  <a:rPr lang="it-IT" i="1">
                                    <a:effectLst/>
                                    <a:latin typeface="Cambria Math" panose="02040503050406030204" pitchFamily="18" charset="0"/>
                                    <a:ea typeface="Times New Roman" panose="02020603050405020304" pitchFamily="18" charset="0"/>
                                  </a:rPr>
                                  <m:t>2</m:t>
                                </m:r>
                              </m:sup>
                            </m:sSup>
                          </m:den>
                        </m:f>
                        <m:r>
                          <a:rPr lang="it-IT" i="1">
                            <a:effectLst/>
                            <a:latin typeface="Cambria Math" panose="02040503050406030204" pitchFamily="18" charset="0"/>
                            <a:ea typeface="Times New Roman" panose="02020603050405020304" pitchFamily="18" charset="0"/>
                          </a:rPr>
                          <m:t>+</m:t>
                        </m:r>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1</m:t>
                            </m:r>
                          </m:num>
                          <m:den>
                            <m:sSup>
                              <m:sSupPr>
                                <m:ctrlPr>
                                  <a:rPr lang="it-IT" i="1">
                                    <a:effectLst/>
                                    <a:latin typeface="Cambria Math" panose="02040503050406030204" pitchFamily="18" charset="0"/>
                                    <a:ea typeface="Times New Roman" panose="02020603050405020304" pitchFamily="18" charset="0"/>
                                  </a:rPr>
                                </m:ctrlPr>
                              </m:sSupPr>
                              <m:e>
                                <m:r>
                                  <a:rPr lang="it-IT" i="1">
                                    <a:effectLst/>
                                    <a:latin typeface="Cambria Math" panose="02040503050406030204" pitchFamily="18" charset="0"/>
                                    <a:ea typeface="Times New Roman" panose="02020603050405020304" pitchFamily="18" charset="0"/>
                                  </a:rPr>
                                  <m:t>𝑟</m:t>
                                </m:r>
                              </m:e>
                              <m:sup>
                                <m:r>
                                  <a:rPr lang="it-IT" i="1">
                                    <a:effectLst/>
                                    <a:latin typeface="Cambria Math" panose="02040503050406030204" pitchFamily="18" charset="0"/>
                                    <a:ea typeface="Times New Roman" panose="02020603050405020304" pitchFamily="18" charset="0"/>
                                  </a:rPr>
                                  <m:t>2</m:t>
                                </m:r>
                              </m:sup>
                            </m:sSup>
                          </m:den>
                        </m:f>
                        <m:f>
                          <m:fPr>
                            <m:ctrlPr>
                              <a:rPr lang="it-IT" i="1">
                                <a:effectLst/>
                                <a:latin typeface="Cambria Math" panose="02040503050406030204" pitchFamily="18" charset="0"/>
                                <a:ea typeface="Times New Roman" panose="02020603050405020304" pitchFamily="18" charset="0"/>
                              </a:rPr>
                            </m:ctrlPr>
                          </m:fPr>
                          <m:num>
                            <m:sSup>
                              <m:sSupPr>
                                <m:ctrlPr>
                                  <a:rPr lang="it-IT" i="1">
                                    <a:effectLst/>
                                    <a:latin typeface="Cambria Math" panose="02040503050406030204" pitchFamily="18" charset="0"/>
                                    <a:ea typeface="Times New Roman" panose="02020603050405020304" pitchFamily="18" charset="0"/>
                                  </a:rPr>
                                </m:ctrlPr>
                              </m:sSupPr>
                              <m:e>
                                <m:r>
                                  <a:rPr lang="it-IT" i="1">
                                    <a:effectLst/>
                                    <a:latin typeface="Cambria Math" panose="02040503050406030204" pitchFamily="18" charset="0"/>
                                    <a:ea typeface="Times New Roman" panose="02020603050405020304" pitchFamily="18" charset="0"/>
                                  </a:rPr>
                                  <m:t>𝜕</m:t>
                                </m:r>
                              </m:e>
                              <m:sup>
                                <m:r>
                                  <a:rPr lang="it-IT" i="1">
                                    <a:effectLst/>
                                    <a:latin typeface="Cambria Math" panose="02040503050406030204" pitchFamily="18" charset="0"/>
                                    <a:ea typeface="Times New Roman" panose="02020603050405020304" pitchFamily="18" charset="0"/>
                                  </a:rPr>
                                  <m:t>2</m:t>
                                </m:r>
                              </m:sup>
                            </m:sSup>
                          </m:num>
                          <m:den>
                            <m:r>
                              <a:rPr lang="it-IT" i="1">
                                <a:effectLst/>
                                <a:latin typeface="Cambria Math" panose="02040503050406030204" pitchFamily="18" charset="0"/>
                                <a:ea typeface="Times New Roman" panose="02020603050405020304" pitchFamily="18" charset="0"/>
                              </a:rPr>
                              <m:t>𝜕𝜙</m:t>
                            </m:r>
                          </m:den>
                        </m:f>
                        <m:d>
                          <m:dPr>
                            <m:ctrlPr>
                              <a:rPr lang="it-IT" i="1">
                                <a:effectLst/>
                                <a:latin typeface="Cambria Math" panose="02040503050406030204" pitchFamily="18" charset="0"/>
                                <a:ea typeface="Times New Roman" panose="02020603050405020304" pitchFamily="18" charset="0"/>
                              </a:rPr>
                            </m:ctrlPr>
                          </m:dPr>
                          <m:e>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𝑢</m:t>
                                </m:r>
                              </m:num>
                              <m:den>
                                <m:r>
                                  <a:rPr lang="it-IT" i="1">
                                    <a:effectLst/>
                                    <a:latin typeface="Cambria Math" panose="02040503050406030204" pitchFamily="18" charset="0"/>
                                    <a:ea typeface="Times New Roman" panose="02020603050405020304" pitchFamily="18" charset="0"/>
                                  </a:rPr>
                                  <m:t>2</m:t>
                                </m:r>
                              </m:den>
                            </m:f>
                          </m:e>
                        </m:d>
                        <m:r>
                          <a:rPr lang="it-IT" i="1">
                            <a:effectLst/>
                            <a:latin typeface="Cambria Math" panose="02040503050406030204" pitchFamily="18" charset="0"/>
                            <a:ea typeface="Times New Roman" panose="02020603050405020304" pitchFamily="18" charset="0"/>
                          </a:rPr>
                          <m:t>−</m:t>
                        </m:r>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2</m:t>
                            </m:r>
                          </m:num>
                          <m:den>
                            <m:sSup>
                              <m:sSupPr>
                                <m:ctrlPr>
                                  <a:rPr lang="it-IT" i="1">
                                    <a:effectLst/>
                                    <a:latin typeface="Cambria Math" panose="02040503050406030204" pitchFamily="18" charset="0"/>
                                    <a:ea typeface="Times New Roman" panose="02020603050405020304" pitchFamily="18" charset="0"/>
                                  </a:rPr>
                                </m:ctrlPr>
                              </m:sSupPr>
                              <m:e>
                                <m:r>
                                  <a:rPr lang="it-IT" i="1">
                                    <a:effectLst/>
                                    <a:latin typeface="Cambria Math" panose="02040503050406030204" pitchFamily="18" charset="0"/>
                                    <a:ea typeface="Times New Roman" panose="02020603050405020304" pitchFamily="18" charset="0"/>
                                  </a:rPr>
                                  <m:t>𝑟</m:t>
                                </m:r>
                              </m:e>
                              <m:sup>
                                <m:r>
                                  <a:rPr lang="it-IT" i="1">
                                    <a:effectLst/>
                                    <a:latin typeface="Cambria Math" panose="02040503050406030204" pitchFamily="18" charset="0"/>
                                    <a:ea typeface="Times New Roman" panose="02020603050405020304" pitchFamily="18" charset="0"/>
                                  </a:rPr>
                                  <m:t>2</m:t>
                                </m:r>
                              </m:sup>
                            </m:sSup>
                          </m:den>
                        </m:f>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𝑣</m:t>
                            </m:r>
                          </m:num>
                          <m:den>
                            <m:r>
                              <a:rPr lang="it-IT" i="1">
                                <a:effectLst/>
                                <a:latin typeface="Cambria Math" panose="02040503050406030204" pitchFamily="18" charset="0"/>
                                <a:ea typeface="Times New Roman" panose="02020603050405020304" pitchFamily="18" charset="0"/>
                              </a:rPr>
                              <m:t>𝜕𝜙</m:t>
                            </m:r>
                          </m:den>
                        </m:f>
                        <m:r>
                          <a:rPr lang="it-IT" i="1">
                            <a:effectLst/>
                            <a:latin typeface="Cambria Math" panose="02040503050406030204" pitchFamily="18" charset="0"/>
                            <a:ea typeface="Times New Roman" panose="02020603050405020304" pitchFamily="18" charset="0"/>
                          </a:rPr>
                          <m:t>+</m:t>
                        </m:r>
                        <m:f>
                          <m:fPr>
                            <m:ctrlPr>
                              <a:rPr lang="it-IT" i="1">
                                <a:effectLst/>
                                <a:latin typeface="Cambria Math" panose="02040503050406030204" pitchFamily="18" charset="0"/>
                                <a:ea typeface="Times New Roman" panose="02020603050405020304" pitchFamily="18" charset="0"/>
                              </a:rPr>
                            </m:ctrlPr>
                          </m:fPr>
                          <m:num>
                            <m:sSup>
                              <m:sSupPr>
                                <m:ctrlPr>
                                  <a:rPr lang="it-IT" i="1">
                                    <a:effectLst/>
                                    <a:latin typeface="Cambria Math" panose="02040503050406030204" pitchFamily="18" charset="0"/>
                                    <a:ea typeface="Times New Roman" panose="02020603050405020304" pitchFamily="18" charset="0"/>
                                  </a:rPr>
                                </m:ctrlPr>
                              </m:sSupPr>
                              <m:e>
                                <m:r>
                                  <a:rPr lang="it-IT" i="1">
                                    <a:effectLst/>
                                    <a:latin typeface="Cambria Math" panose="02040503050406030204" pitchFamily="18" charset="0"/>
                                    <a:ea typeface="Times New Roman" panose="02020603050405020304" pitchFamily="18" charset="0"/>
                                  </a:rPr>
                                  <m:t>𝜕</m:t>
                                </m:r>
                              </m:e>
                              <m:sup>
                                <m:r>
                                  <a:rPr lang="it-IT" i="1">
                                    <a:effectLst/>
                                    <a:latin typeface="Cambria Math" panose="02040503050406030204" pitchFamily="18" charset="0"/>
                                    <a:ea typeface="Times New Roman" panose="02020603050405020304" pitchFamily="18" charset="0"/>
                                  </a:rPr>
                                  <m:t>2</m:t>
                                </m:r>
                              </m:sup>
                            </m:sSup>
                            <m:r>
                              <a:rPr lang="it-IT" i="1">
                                <a:effectLst/>
                                <a:latin typeface="Cambria Math" panose="02040503050406030204" pitchFamily="18" charset="0"/>
                                <a:ea typeface="Times New Roman" panose="02020603050405020304" pitchFamily="18" charset="0"/>
                              </a:rPr>
                              <m:t>𝑢</m:t>
                            </m:r>
                          </m:num>
                          <m:den>
                            <m:r>
                              <a:rPr lang="it-IT" i="1">
                                <a:effectLst/>
                                <a:latin typeface="Cambria Math" panose="02040503050406030204" pitchFamily="18" charset="0"/>
                                <a:ea typeface="Times New Roman" panose="02020603050405020304" pitchFamily="18" charset="0"/>
                              </a:rPr>
                              <m:t>𝜕</m:t>
                            </m:r>
                            <m:sSup>
                              <m:sSupPr>
                                <m:ctrlPr>
                                  <a:rPr lang="it-IT" i="1">
                                    <a:effectLst/>
                                    <a:latin typeface="Cambria Math" panose="02040503050406030204" pitchFamily="18" charset="0"/>
                                    <a:ea typeface="Times New Roman" panose="02020603050405020304" pitchFamily="18" charset="0"/>
                                  </a:rPr>
                                </m:ctrlPr>
                              </m:sSupPr>
                              <m:e>
                                <m:r>
                                  <a:rPr lang="it-IT" i="1">
                                    <a:effectLst/>
                                    <a:latin typeface="Cambria Math" panose="02040503050406030204" pitchFamily="18" charset="0"/>
                                    <a:ea typeface="Times New Roman" panose="02020603050405020304" pitchFamily="18" charset="0"/>
                                  </a:rPr>
                                  <m:t>𝑧</m:t>
                                </m:r>
                              </m:e>
                              <m:sup>
                                <m:r>
                                  <a:rPr lang="it-IT" i="1">
                                    <a:effectLst/>
                                    <a:latin typeface="Cambria Math" panose="02040503050406030204" pitchFamily="18" charset="0"/>
                                    <a:ea typeface="Times New Roman" panose="02020603050405020304" pitchFamily="18" charset="0"/>
                                  </a:rPr>
                                  <m:t>2</m:t>
                                </m:r>
                              </m:sup>
                            </m:sSup>
                          </m:den>
                        </m:f>
                      </m:e>
                    </m:d>
                  </m:oMath>
                </a14:m>
                <a:r>
                  <a:rPr lang="it-IT" dirty="0" smtClean="0">
                    <a:effectLst/>
                    <a:latin typeface="Times New Roman" panose="02020603050405020304" pitchFamily="18" charset="0"/>
                    <a:ea typeface="Times New Roman" panose="02020603050405020304" pitchFamily="18" charset="0"/>
                  </a:rPr>
                  <a:t> </a:t>
                </a:r>
                <a:endParaRPr lang="it-IT" dirty="0" smtClean="0">
                  <a:latin typeface="Times New Roman" panose="02020603050405020304" pitchFamily="18" charset="0"/>
                  <a:ea typeface="Times New Roman" panose="02020603050405020304" pitchFamily="18" charset="0"/>
                </a:endParaRPr>
              </a:p>
              <a:p>
                <a:pPr algn="just">
                  <a:spcAft>
                    <a:spcPts val="600"/>
                  </a:spcAft>
                  <a:tabLst>
                    <a:tab pos="485140" algn="l"/>
                  </a:tabLst>
                </a:pPr>
                <a:endParaRPr lang="it-IT" dirty="0">
                  <a:effectLst/>
                  <a:latin typeface="Times New Roman" panose="02020603050405020304" pitchFamily="18" charset="0"/>
                  <a:ea typeface="Times New Roman" panose="02020603050405020304" pitchFamily="18" charset="0"/>
                </a:endParaRPr>
              </a:p>
              <a:p>
                <a:pPr algn="just">
                  <a:spcAft>
                    <a:spcPts val="600"/>
                  </a:spcAft>
                  <a:tabLst>
                    <a:tab pos="485140" algn="l"/>
                  </a:tabLst>
                </a:pPr>
                <a:r>
                  <a:rPr lang="it-IT" dirty="0">
                    <a:effectLst/>
                    <a:latin typeface="Times New Roman" panose="02020603050405020304" pitchFamily="18" charset="0"/>
                    <a:ea typeface="Times New Roman" panose="02020603050405020304" pitchFamily="18" charset="0"/>
                  </a:rPr>
                  <a:t> </a:t>
                </a:r>
                <a14:m>
                  <m:oMath xmlns:m="http://schemas.openxmlformats.org/officeDocument/2006/math">
                    <m:r>
                      <a:rPr lang="it-IT" i="1">
                        <a:effectLst/>
                        <a:latin typeface="Cambria Math" panose="02040503050406030204" pitchFamily="18" charset="0"/>
                        <a:ea typeface="Times New Roman" panose="02020603050405020304" pitchFamily="18" charset="0"/>
                      </a:rPr>
                      <m:t>𝜌</m:t>
                    </m:r>
                    <m:d>
                      <m:dPr>
                        <m:ctrlPr>
                          <a:rPr lang="it-IT" i="1">
                            <a:effectLst/>
                            <a:latin typeface="Cambria Math" panose="02040503050406030204" pitchFamily="18" charset="0"/>
                            <a:ea typeface="Times New Roman" panose="02020603050405020304" pitchFamily="18" charset="0"/>
                          </a:rPr>
                        </m:ctrlPr>
                      </m:dPr>
                      <m:e>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𝑣</m:t>
                            </m:r>
                          </m:num>
                          <m:den>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𝑡</m:t>
                            </m:r>
                          </m:den>
                        </m:f>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𝑢</m:t>
                        </m:r>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𝑣</m:t>
                            </m:r>
                          </m:num>
                          <m:den>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𝑟</m:t>
                            </m:r>
                          </m:den>
                        </m:f>
                        <m:r>
                          <a:rPr lang="it-IT" i="1">
                            <a:effectLst/>
                            <a:latin typeface="Cambria Math" panose="02040503050406030204" pitchFamily="18" charset="0"/>
                            <a:ea typeface="Times New Roman" panose="02020603050405020304" pitchFamily="18" charset="0"/>
                          </a:rPr>
                          <m:t>+</m:t>
                        </m:r>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𝑣</m:t>
                            </m:r>
                          </m:num>
                          <m:den>
                            <m:r>
                              <a:rPr lang="it-IT" i="1">
                                <a:effectLst/>
                                <a:latin typeface="Cambria Math" panose="02040503050406030204" pitchFamily="18" charset="0"/>
                                <a:ea typeface="Times New Roman" panose="02020603050405020304" pitchFamily="18" charset="0"/>
                              </a:rPr>
                              <m:t>𝑟</m:t>
                            </m:r>
                          </m:den>
                        </m:f>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𝑣</m:t>
                            </m:r>
                          </m:num>
                          <m:den>
                            <m:r>
                              <a:rPr lang="it-IT" i="1">
                                <a:effectLst/>
                                <a:latin typeface="Cambria Math" panose="02040503050406030204" pitchFamily="18" charset="0"/>
                                <a:ea typeface="Times New Roman" panose="02020603050405020304" pitchFamily="18" charset="0"/>
                              </a:rPr>
                              <m:t>𝜕𝜙</m:t>
                            </m:r>
                          </m:den>
                        </m:f>
                        <m:r>
                          <a:rPr lang="it-IT" i="1">
                            <a:effectLst/>
                            <a:latin typeface="Cambria Math" panose="02040503050406030204" pitchFamily="18" charset="0"/>
                            <a:ea typeface="Times New Roman" panose="02020603050405020304" pitchFamily="18" charset="0"/>
                          </a:rPr>
                          <m:t>+</m:t>
                        </m:r>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𝑢𝑣</m:t>
                            </m:r>
                          </m:num>
                          <m:den>
                            <m:r>
                              <a:rPr lang="it-IT" i="1">
                                <a:effectLst/>
                                <a:latin typeface="Cambria Math" panose="02040503050406030204" pitchFamily="18" charset="0"/>
                                <a:ea typeface="Times New Roman" panose="02020603050405020304" pitchFamily="18" charset="0"/>
                              </a:rPr>
                              <m:t>𝑟</m:t>
                            </m:r>
                          </m:den>
                        </m:f>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𝑤</m:t>
                        </m:r>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𝑣</m:t>
                            </m:r>
                          </m:num>
                          <m:den>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𝑧</m:t>
                            </m:r>
                          </m:den>
                        </m:f>
                      </m:e>
                    </m:d>
                    <m:r>
                      <a:rPr lang="it-IT" i="1">
                        <a:effectLst/>
                        <a:latin typeface="Cambria Math" panose="02040503050406030204" pitchFamily="18" charset="0"/>
                        <a:ea typeface="Times New Roman" panose="02020603050405020304" pitchFamily="18" charset="0"/>
                      </a:rPr>
                      <m:t>=</m:t>
                    </m:r>
                    <m:sSub>
                      <m:sSubPr>
                        <m:ctrlPr>
                          <a:rPr lang="it-IT" i="1">
                            <a:effectLst/>
                            <a:latin typeface="Cambria Math" panose="02040503050406030204" pitchFamily="18" charset="0"/>
                            <a:ea typeface="Times New Roman" panose="02020603050405020304" pitchFamily="18" charset="0"/>
                          </a:rPr>
                        </m:ctrlPr>
                      </m:sSubPr>
                      <m:e>
                        <m:r>
                          <a:rPr lang="it-IT" i="1">
                            <a:effectLst/>
                            <a:latin typeface="Cambria Math" panose="02040503050406030204" pitchFamily="18" charset="0"/>
                            <a:ea typeface="Times New Roman" panose="02020603050405020304" pitchFamily="18" charset="0"/>
                          </a:rPr>
                          <m:t>𝐹</m:t>
                        </m:r>
                      </m:e>
                      <m:sub>
                        <m:r>
                          <a:rPr lang="it-IT" i="1">
                            <a:effectLst/>
                            <a:latin typeface="Cambria Math" panose="02040503050406030204" pitchFamily="18" charset="0"/>
                            <a:ea typeface="Times New Roman" panose="02020603050405020304" pitchFamily="18" charset="0"/>
                          </a:rPr>
                          <m:t>𝜙</m:t>
                        </m:r>
                      </m:sub>
                    </m:sSub>
                    <m:r>
                      <a:rPr lang="it-IT" i="1">
                        <a:effectLst/>
                        <a:latin typeface="Cambria Math" panose="02040503050406030204" pitchFamily="18" charset="0"/>
                        <a:ea typeface="Times New Roman" panose="02020603050405020304" pitchFamily="18" charset="0"/>
                      </a:rPr>
                      <m:t>−</m:t>
                    </m:r>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1</m:t>
                        </m:r>
                      </m:num>
                      <m:den>
                        <m:r>
                          <a:rPr lang="it-IT" i="1">
                            <a:effectLst/>
                            <a:latin typeface="Cambria Math" panose="02040503050406030204" pitchFamily="18" charset="0"/>
                            <a:ea typeface="Times New Roman" panose="02020603050405020304" pitchFamily="18" charset="0"/>
                          </a:rPr>
                          <m:t>𝑟</m:t>
                        </m:r>
                      </m:den>
                    </m:f>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𝑝</m:t>
                        </m:r>
                      </m:num>
                      <m:den>
                        <m:r>
                          <a:rPr lang="it-IT" i="1">
                            <a:effectLst/>
                            <a:latin typeface="Cambria Math" panose="02040503050406030204" pitchFamily="18" charset="0"/>
                            <a:ea typeface="Times New Roman" panose="02020603050405020304" pitchFamily="18" charset="0"/>
                          </a:rPr>
                          <m:t>𝜕𝜙</m:t>
                        </m:r>
                      </m:den>
                    </m:f>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𝜇</m:t>
                    </m:r>
                    <m:r>
                      <a:rPr lang="it-IT" i="1">
                        <a:effectLst/>
                        <a:latin typeface="Cambria Math" panose="02040503050406030204" pitchFamily="18" charset="0"/>
                        <a:ea typeface="Times New Roman" panose="02020603050405020304" pitchFamily="18" charset="0"/>
                      </a:rPr>
                      <m:t> </m:t>
                    </m:r>
                    <m:d>
                      <m:dPr>
                        <m:ctrlPr>
                          <a:rPr lang="it-IT" i="1">
                            <a:effectLst/>
                            <a:latin typeface="Cambria Math" panose="02040503050406030204" pitchFamily="18" charset="0"/>
                            <a:ea typeface="Times New Roman" panose="02020603050405020304" pitchFamily="18" charset="0"/>
                          </a:rPr>
                        </m:ctrlPr>
                      </m:dPr>
                      <m:e>
                        <m:f>
                          <m:fPr>
                            <m:ctrlPr>
                              <a:rPr lang="it-IT" i="1">
                                <a:effectLst/>
                                <a:latin typeface="Cambria Math" panose="02040503050406030204" pitchFamily="18" charset="0"/>
                                <a:ea typeface="Times New Roman" panose="02020603050405020304" pitchFamily="18" charset="0"/>
                              </a:rPr>
                            </m:ctrlPr>
                          </m:fPr>
                          <m:num>
                            <m:sSup>
                              <m:sSupPr>
                                <m:ctrlPr>
                                  <a:rPr lang="it-IT" i="1">
                                    <a:effectLst/>
                                    <a:latin typeface="Cambria Math" panose="02040503050406030204" pitchFamily="18" charset="0"/>
                                    <a:ea typeface="Times New Roman" panose="02020603050405020304" pitchFamily="18" charset="0"/>
                                  </a:rPr>
                                </m:ctrlPr>
                              </m:sSupPr>
                              <m:e>
                                <m:r>
                                  <a:rPr lang="it-IT" i="1">
                                    <a:effectLst/>
                                    <a:latin typeface="Cambria Math" panose="02040503050406030204" pitchFamily="18" charset="0"/>
                                    <a:ea typeface="Times New Roman" panose="02020603050405020304" pitchFamily="18" charset="0"/>
                                  </a:rPr>
                                  <m:t>𝜕</m:t>
                                </m:r>
                              </m:e>
                              <m:sup>
                                <m:r>
                                  <a:rPr lang="it-IT" i="1">
                                    <a:effectLst/>
                                    <a:latin typeface="Cambria Math" panose="02040503050406030204" pitchFamily="18" charset="0"/>
                                    <a:ea typeface="Times New Roman" panose="02020603050405020304" pitchFamily="18" charset="0"/>
                                  </a:rPr>
                                  <m:t>2</m:t>
                                </m:r>
                              </m:sup>
                            </m:sSup>
                            <m:r>
                              <a:rPr lang="it-IT" i="1">
                                <a:effectLst/>
                                <a:latin typeface="Cambria Math" panose="02040503050406030204" pitchFamily="18" charset="0"/>
                                <a:ea typeface="Times New Roman" panose="02020603050405020304" pitchFamily="18" charset="0"/>
                              </a:rPr>
                              <m:t>𝑣</m:t>
                            </m:r>
                          </m:num>
                          <m:den>
                            <m:r>
                              <a:rPr lang="it-IT" i="1">
                                <a:effectLst/>
                                <a:latin typeface="Cambria Math" panose="02040503050406030204" pitchFamily="18" charset="0"/>
                                <a:ea typeface="Times New Roman" panose="02020603050405020304" pitchFamily="18" charset="0"/>
                              </a:rPr>
                              <m:t>𝜕</m:t>
                            </m:r>
                            <m:sSup>
                              <m:sSupPr>
                                <m:ctrlPr>
                                  <a:rPr lang="it-IT" i="1">
                                    <a:effectLst/>
                                    <a:latin typeface="Cambria Math" panose="02040503050406030204" pitchFamily="18" charset="0"/>
                                    <a:ea typeface="Times New Roman" panose="02020603050405020304" pitchFamily="18" charset="0"/>
                                  </a:rPr>
                                </m:ctrlPr>
                              </m:sSupPr>
                              <m:e>
                                <m:r>
                                  <a:rPr lang="it-IT" i="1">
                                    <a:effectLst/>
                                    <a:latin typeface="Cambria Math" panose="02040503050406030204" pitchFamily="18" charset="0"/>
                                    <a:ea typeface="Times New Roman" panose="02020603050405020304" pitchFamily="18" charset="0"/>
                                  </a:rPr>
                                  <m:t>𝑟</m:t>
                                </m:r>
                              </m:e>
                              <m:sup>
                                <m:r>
                                  <a:rPr lang="it-IT" i="1">
                                    <a:effectLst/>
                                    <a:latin typeface="Cambria Math" panose="02040503050406030204" pitchFamily="18" charset="0"/>
                                    <a:ea typeface="Times New Roman" panose="02020603050405020304" pitchFamily="18" charset="0"/>
                                  </a:rPr>
                                  <m:t>2</m:t>
                                </m:r>
                              </m:sup>
                            </m:sSup>
                          </m:den>
                        </m:f>
                        <m:r>
                          <a:rPr lang="it-IT" i="1">
                            <a:effectLst/>
                            <a:latin typeface="Cambria Math" panose="02040503050406030204" pitchFamily="18" charset="0"/>
                            <a:ea typeface="Times New Roman" panose="02020603050405020304" pitchFamily="18" charset="0"/>
                          </a:rPr>
                          <m:t>+</m:t>
                        </m:r>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1</m:t>
                            </m:r>
                          </m:num>
                          <m:den>
                            <m:r>
                              <a:rPr lang="it-IT" i="1">
                                <a:effectLst/>
                                <a:latin typeface="Cambria Math" panose="02040503050406030204" pitchFamily="18" charset="0"/>
                                <a:ea typeface="Times New Roman" panose="02020603050405020304" pitchFamily="18" charset="0"/>
                              </a:rPr>
                              <m:t>𝑟</m:t>
                            </m:r>
                          </m:den>
                        </m:f>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𝑣</m:t>
                            </m:r>
                          </m:num>
                          <m:den>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𝑟</m:t>
                            </m:r>
                          </m:den>
                        </m:f>
                        <m:r>
                          <a:rPr lang="it-IT" i="1">
                            <a:effectLst/>
                            <a:latin typeface="Cambria Math" panose="02040503050406030204" pitchFamily="18" charset="0"/>
                            <a:ea typeface="Times New Roman" panose="02020603050405020304" pitchFamily="18" charset="0"/>
                          </a:rPr>
                          <m:t>−</m:t>
                        </m:r>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𝑣</m:t>
                            </m:r>
                          </m:num>
                          <m:den>
                            <m:sSup>
                              <m:sSupPr>
                                <m:ctrlPr>
                                  <a:rPr lang="it-IT" i="1">
                                    <a:effectLst/>
                                    <a:latin typeface="Cambria Math" panose="02040503050406030204" pitchFamily="18" charset="0"/>
                                    <a:ea typeface="Times New Roman" panose="02020603050405020304" pitchFamily="18" charset="0"/>
                                  </a:rPr>
                                </m:ctrlPr>
                              </m:sSupPr>
                              <m:e>
                                <m:r>
                                  <a:rPr lang="it-IT" i="1">
                                    <a:effectLst/>
                                    <a:latin typeface="Cambria Math" panose="02040503050406030204" pitchFamily="18" charset="0"/>
                                    <a:ea typeface="Times New Roman" panose="02020603050405020304" pitchFamily="18" charset="0"/>
                                  </a:rPr>
                                  <m:t>𝑟</m:t>
                                </m:r>
                              </m:e>
                              <m:sup>
                                <m:r>
                                  <a:rPr lang="it-IT" i="1">
                                    <a:effectLst/>
                                    <a:latin typeface="Cambria Math" panose="02040503050406030204" pitchFamily="18" charset="0"/>
                                    <a:ea typeface="Times New Roman" panose="02020603050405020304" pitchFamily="18" charset="0"/>
                                  </a:rPr>
                                  <m:t>2</m:t>
                                </m:r>
                              </m:sup>
                            </m:sSup>
                          </m:den>
                        </m:f>
                        <m:r>
                          <a:rPr lang="it-IT" i="1">
                            <a:effectLst/>
                            <a:latin typeface="Cambria Math" panose="02040503050406030204" pitchFamily="18" charset="0"/>
                            <a:ea typeface="Times New Roman" panose="02020603050405020304" pitchFamily="18" charset="0"/>
                          </a:rPr>
                          <m:t>+</m:t>
                        </m:r>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1</m:t>
                            </m:r>
                          </m:num>
                          <m:den>
                            <m:sSup>
                              <m:sSupPr>
                                <m:ctrlPr>
                                  <a:rPr lang="it-IT" i="1">
                                    <a:effectLst/>
                                    <a:latin typeface="Cambria Math" panose="02040503050406030204" pitchFamily="18" charset="0"/>
                                    <a:ea typeface="Times New Roman" panose="02020603050405020304" pitchFamily="18" charset="0"/>
                                  </a:rPr>
                                </m:ctrlPr>
                              </m:sSupPr>
                              <m:e>
                                <m:r>
                                  <a:rPr lang="it-IT" i="1">
                                    <a:effectLst/>
                                    <a:latin typeface="Cambria Math" panose="02040503050406030204" pitchFamily="18" charset="0"/>
                                    <a:ea typeface="Times New Roman" panose="02020603050405020304" pitchFamily="18" charset="0"/>
                                  </a:rPr>
                                  <m:t>𝑟</m:t>
                                </m:r>
                              </m:e>
                              <m:sup>
                                <m:r>
                                  <a:rPr lang="it-IT" i="1">
                                    <a:effectLst/>
                                    <a:latin typeface="Cambria Math" panose="02040503050406030204" pitchFamily="18" charset="0"/>
                                    <a:ea typeface="Times New Roman" panose="02020603050405020304" pitchFamily="18" charset="0"/>
                                  </a:rPr>
                                  <m:t>2</m:t>
                                </m:r>
                              </m:sup>
                            </m:sSup>
                          </m:den>
                        </m:f>
                        <m:f>
                          <m:fPr>
                            <m:ctrlPr>
                              <a:rPr lang="it-IT" i="1">
                                <a:effectLst/>
                                <a:latin typeface="Cambria Math" panose="02040503050406030204" pitchFamily="18" charset="0"/>
                                <a:ea typeface="Times New Roman" panose="02020603050405020304" pitchFamily="18" charset="0"/>
                              </a:rPr>
                            </m:ctrlPr>
                          </m:fPr>
                          <m:num>
                            <m:sSup>
                              <m:sSupPr>
                                <m:ctrlPr>
                                  <a:rPr lang="it-IT" i="1">
                                    <a:effectLst/>
                                    <a:latin typeface="Cambria Math" panose="02040503050406030204" pitchFamily="18" charset="0"/>
                                    <a:ea typeface="Times New Roman" panose="02020603050405020304" pitchFamily="18" charset="0"/>
                                  </a:rPr>
                                </m:ctrlPr>
                              </m:sSupPr>
                              <m:e>
                                <m:r>
                                  <a:rPr lang="it-IT" i="1">
                                    <a:effectLst/>
                                    <a:latin typeface="Cambria Math" panose="02040503050406030204" pitchFamily="18" charset="0"/>
                                    <a:ea typeface="Times New Roman" panose="02020603050405020304" pitchFamily="18" charset="0"/>
                                  </a:rPr>
                                  <m:t>𝜕</m:t>
                                </m:r>
                              </m:e>
                              <m:sup>
                                <m:r>
                                  <a:rPr lang="it-IT" i="1">
                                    <a:effectLst/>
                                    <a:latin typeface="Cambria Math" panose="02040503050406030204" pitchFamily="18" charset="0"/>
                                    <a:ea typeface="Times New Roman" panose="02020603050405020304" pitchFamily="18" charset="0"/>
                                  </a:rPr>
                                  <m:t>2</m:t>
                                </m:r>
                              </m:sup>
                            </m:sSup>
                            <m:r>
                              <a:rPr lang="it-IT" i="1">
                                <a:effectLst/>
                                <a:latin typeface="Cambria Math" panose="02040503050406030204" pitchFamily="18" charset="0"/>
                                <a:ea typeface="Times New Roman" panose="02020603050405020304" pitchFamily="18" charset="0"/>
                              </a:rPr>
                              <m:t>𝑣</m:t>
                            </m:r>
                          </m:num>
                          <m:den>
                            <m:r>
                              <a:rPr lang="it-IT" i="1">
                                <a:effectLst/>
                                <a:latin typeface="Cambria Math" panose="02040503050406030204" pitchFamily="18" charset="0"/>
                                <a:ea typeface="Times New Roman" panose="02020603050405020304" pitchFamily="18" charset="0"/>
                              </a:rPr>
                              <m:t>𝜕</m:t>
                            </m:r>
                            <m:sSup>
                              <m:sSupPr>
                                <m:ctrlPr>
                                  <a:rPr lang="it-IT" i="1">
                                    <a:effectLst/>
                                    <a:latin typeface="Cambria Math" panose="02040503050406030204" pitchFamily="18" charset="0"/>
                                    <a:ea typeface="Times New Roman" panose="02020603050405020304" pitchFamily="18" charset="0"/>
                                  </a:rPr>
                                </m:ctrlPr>
                              </m:sSupPr>
                              <m:e>
                                <m:r>
                                  <a:rPr lang="it-IT" i="1">
                                    <a:effectLst/>
                                    <a:latin typeface="Cambria Math" panose="02040503050406030204" pitchFamily="18" charset="0"/>
                                    <a:ea typeface="Times New Roman" panose="02020603050405020304" pitchFamily="18" charset="0"/>
                                  </a:rPr>
                                  <m:t>𝜙</m:t>
                                </m:r>
                              </m:e>
                              <m:sup>
                                <m:r>
                                  <a:rPr lang="it-IT" i="1">
                                    <a:effectLst/>
                                    <a:latin typeface="Cambria Math" panose="02040503050406030204" pitchFamily="18" charset="0"/>
                                    <a:ea typeface="Times New Roman" panose="02020603050405020304" pitchFamily="18" charset="0"/>
                                  </a:rPr>
                                  <m:t>2</m:t>
                                </m:r>
                              </m:sup>
                            </m:sSup>
                          </m:den>
                        </m:f>
                        <m:r>
                          <a:rPr lang="it-IT" i="1">
                            <a:effectLst/>
                            <a:latin typeface="Cambria Math" panose="02040503050406030204" pitchFamily="18" charset="0"/>
                            <a:ea typeface="Times New Roman" panose="02020603050405020304" pitchFamily="18" charset="0"/>
                          </a:rPr>
                          <m:t>+</m:t>
                        </m:r>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2</m:t>
                            </m:r>
                          </m:num>
                          <m:den>
                            <m:sSup>
                              <m:sSupPr>
                                <m:ctrlPr>
                                  <a:rPr lang="it-IT" i="1">
                                    <a:effectLst/>
                                    <a:latin typeface="Cambria Math" panose="02040503050406030204" pitchFamily="18" charset="0"/>
                                    <a:ea typeface="Times New Roman" panose="02020603050405020304" pitchFamily="18" charset="0"/>
                                  </a:rPr>
                                </m:ctrlPr>
                              </m:sSupPr>
                              <m:e>
                                <m:r>
                                  <a:rPr lang="it-IT" i="1">
                                    <a:effectLst/>
                                    <a:latin typeface="Cambria Math" panose="02040503050406030204" pitchFamily="18" charset="0"/>
                                    <a:ea typeface="Times New Roman" panose="02020603050405020304" pitchFamily="18" charset="0"/>
                                  </a:rPr>
                                  <m:t>𝑟</m:t>
                                </m:r>
                              </m:e>
                              <m:sup>
                                <m:r>
                                  <a:rPr lang="it-IT" i="1">
                                    <a:effectLst/>
                                    <a:latin typeface="Cambria Math" panose="02040503050406030204" pitchFamily="18" charset="0"/>
                                    <a:ea typeface="Times New Roman" panose="02020603050405020304" pitchFamily="18" charset="0"/>
                                  </a:rPr>
                                  <m:t>2</m:t>
                                </m:r>
                              </m:sup>
                            </m:sSup>
                          </m:den>
                        </m:f>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𝑢</m:t>
                            </m:r>
                          </m:num>
                          <m:den>
                            <m:r>
                              <a:rPr lang="it-IT" i="1">
                                <a:effectLst/>
                                <a:latin typeface="Cambria Math" panose="02040503050406030204" pitchFamily="18" charset="0"/>
                                <a:ea typeface="Times New Roman" panose="02020603050405020304" pitchFamily="18" charset="0"/>
                              </a:rPr>
                              <m:t>𝜕𝜙</m:t>
                            </m:r>
                          </m:den>
                        </m:f>
                        <m:r>
                          <a:rPr lang="it-IT" i="1">
                            <a:effectLst/>
                            <a:latin typeface="Cambria Math" panose="02040503050406030204" pitchFamily="18" charset="0"/>
                            <a:ea typeface="Times New Roman" panose="02020603050405020304" pitchFamily="18" charset="0"/>
                          </a:rPr>
                          <m:t>+</m:t>
                        </m:r>
                        <m:f>
                          <m:fPr>
                            <m:ctrlPr>
                              <a:rPr lang="it-IT" i="1">
                                <a:effectLst/>
                                <a:latin typeface="Cambria Math" panose="02040503050406030204" pitchFamily="18" charset="0"/>
                                <a:ea typeface="Times New Roman" panose="02020603050405020304" pitchFamily="18" charset="0"/>
                              </a:rPr>
                            </m:ctrlPr>
                          </m:fPr>
                          <m:num>
                            <m:sSup>
                              <m:sSupPr>
                                <m:ctrlPr>
                                  <a:rPr lang="it-IT" i="1">
                                    <a:effectLst/>
                                    <a:latin typeface="Cambria Math" panose="02040503050406030204" pitchFamily="18" charset="0"/>
                                    <a:ea typeface="Times New Roman" panose="02020603050405020304" pitchFamily="18" charset="0"/>
                                  </a:rPr>
                                </m:ctrlPr>
                              </m:sSupPr>
                              <m:e>
                                <m:r>
                                  <a:rPr lang="it-IT" i="1">
                                    <a:effectLst/>
                                    <a:latin typeface="Cambria Math" panose="02040503050406030204" pitchFamily="18" charset="0"/>
                                    <a:ea typeface="Times New Roman" panose="02020603050405020304" pitchFamily="18" charset="0"/>
                                  </a:rPr>
                                  <m:t>𝜕</m:t>
                                </m:r>
                              </m:e>
                              <m:sup>
                                <m:r>
                                  <a:rPr lang="it-IT" i="1">
                                    <a:effectLst/>
                                    <a:latin typeface="Cambria Math" panose="02040503050406030204" pitchFamily="18" charset="0"/>
                                    <a:ea typeface="Times New Roman" panose="02020603050405020304" pitchFamily="18" charset="0"/>
                                  </a:rPr>
                                  <m:t>2</m:t>
                                </m:r>
                              </m:sup>
                            </m:sSup>
                            <m:r>
                              <a:rPr lang="it-IT" i="1">
                                <a:effectLst/>
                                <a:latin typeface="Cambria Math" panose="02040503050406030204" pitchFamily="18" charset="0"/>
                                <a:ea typeface="Times New Roman" panose="02020603050405020304" pitchFamily="18" charset="0"/>
                              </a:rPr>
                              <m:t>𝑣</m:t>
                            </m:r>
                          </m:num>
                          <m:den>
                            <m:r>
                              <a:rPr lang="it-IT" i="1">
                                <a:effectLst/>
                                <a:latin typeface="Cambria Math" panose="02040503050406030204" pitchFamily="18" charset="0"/>
                                <a:ea typeface="Times New Roman" panose="02020603050405020304" pitchFamily="18" charset="0"/>
                              </a:rPr>
                              <m:t>𝜕</m:t>
                            </m:r>
                            <m:sSup>
                              <m:sSupPr>
                                <m:ctrlPr>
                                  <a:rPr lang="it-IT" i="1">
                                    <a:effectLst/>
                                    <a:latin typeface="Cambria Math" panose="02040503050406030204" pitchFamily="18" charset="0"/>
                                    <a:ea typeface="Times New Roman" panose="02020603050405020304" pitchFamily="18" charset="0"/>
                                  </a:rPr>
                                </m:ctrlPr>
                              </m:sSupPr>
                              <m:e>
                                <m:r>
                                  <a:rPr lang="it-IT" i="1">
                                    <a:effectLst/>
                                    <a:latin typeface="Cambria Math" panose="02040503050406030204" pitchFamily="18" charset="0"/>
                                    <a:ea typeface="Times New Roman" panose="02020603050405020304" pitchFamily="18" charset="0"/>
                                  </a:rPr>
                                  <m:t>𝑧</m:t>
                                </m:r>
                              </m:e>
                              <m:sup>
                                <m:r>
                                  <a:rPr lang="it-IT" i="1">
                                    <a:effectLst/>
                                    <a:latin typeface="Cambria Math" panose="02040503050406030204" pitchFamily="18" charset="0"/>
                                    <a:ea typeface="Times New Roman" panose="02020603050405020304" pitchFamily="18" charset="0"/>
                                  </a:rPr>
                                  <m:t>2</m:t>
                                </m:r>
                              </m:sup>
                            </m:sSup>
                          </m:den>
                        </m:f>
                      </m:e>
                    </m:d>
                  </m:oMath>
                </a14:m>
                <a:endParaRPr lang="it-IT" dirty="0">
                  <a:effectLst/>
                  <a:latin typeface="Times New Roman" panose="02020603050405020304" pitchFamily="18" charset="0"/>
                  <a:ea typeface="Times New Roman" panose="02020603050405020304" pitchFamily="18" charset="0"/>
                </a:endParaRPr>
              </a:p>
              <a:p>
                <a:pPr algn="r">
                  <a:spcAft>
                    <a:spcPts val="600"/>
                  </a:spcAft>
                  <a:tabLst>
                    <a:tab pos="485140" algn="l"/>
                  </a:tabLst>
                </a:pPr>
                <a:r>
                  <a:rPr lang="it-IT" dirty="0" smtClean="0">
                    <a:effectLst/>
                    <a:latin typeface="Times New Roman" panose="02020603050405020304" pitchFamily="18" charset="0"/>
                    <a:ea typeface="Times New Roman" panose="02020603050405020304" pitchFamily="18" charset="0"/>
                  </a:rPr>
                  <a:t>                                     </a:t>
                </a:r>
                <a:endParaRPr lang="it-IT" dirty="0">
                  <a:effectLst/>
                  <a:latin typeface="Times New Roman" panose="02020603050405020304" pitchFamily="18" charset="0"/>
                  <a:ea typeface="Times New Roman" panose="02020603050405020304" pitchFamily="18" charset="0"/>
                </a:endParaRPr>
              </a:p>
              <a:p>
                <a:pPr algn="just">
                  <a:spcAft>
                    <a:spcPts val="600"/>
                  </a:spcAft>
                  <a:tabLst>
                    <a:tab pos="485140" algn="l"/>
                  </a:tabLst>
                </a:pPr>
                <a:r>
                  <a:rPr lang="it-IT" dirty="0">
                    <a:effectLst/>
                    <a:latin typeface="Times New Roman" panose="02020603050405020304" pitchFamily="18" charset="0"/>
                    <a:ea typeface="Times New Roman" panose="02020603050405020304" pitchFamily="18" charset="0"/>
                  </a:rPr>
                  <a:t> </a:t>
                </a:r>
                <a14:m>
                  <m:oMath xmlns:m="http://schemas.openxmlformats.org/officeDocument/2006/math">
                    <m:r>
                      <a:rPr lang="it-IT" i="1">
                        <a:effectLst/>
                        <a:latin typeface="Cambria Math" panose="02040503050406030204" pitchFamily="18" charset="0"/>
                        <a:ea typeface="Times New Roman" panose="02020603050405020304" pitchFamily="18" charset="0"/>
                      </a:rPr>
                      <m:t>𝜌</m:t>
                    </m:r>
                    <m:d>
                      <m:dPr>
                        <m:ctrlPr>
                          <a:rPr lang="it-IT" i="1">
                            <a:effectLst/>
                            <a:latin typeface="Cambria Math" panose="02040503050406030204" pitchFamily="18" charset="0"/>
                            <a:ea typeface="Times New Roman" panose="02020603050405020304" pitchFamily="18" charset="0"/>
                          </a:rPr>
                        </m:ctrlPr>
                      </m:dPr>
                      <m:e>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𝑤</m:t>
                            </m:r>
                          </m:num>
                          <m:den>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𝑡</m:t>
                            </m:r>
                          </m:den>
                        </m:f>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𝑢</m:t>
                        </m:r>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𝑤</m:t>
                            </m:r>
                          </m:num>
                          <m:den>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𝑟</m:t>
                            </m:r>
                          </m:den>
                        </m:f>
                        <m:r>
                          <a:rPr lang="it-IT" i="1">
                            <a:effectLst/>
                            <a:latin typeface="Cambria Math" panose="02040503050406030204" pitchFamily="18" charset="0"/>
                            <a:ea typeface="Times New Roman" panose="02020603050405020304" pitchFamily="18" charset="0"/>
                          </a:rPr>
                          <m:t>+</m:t>
                        </m:r>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𝑣</m:t>
                            </m:r>
                          </m:num>
                          <m:den>
                            <m:r>
                              <a:rPr lang="it-IT" i="1">
                                <a:effectLst/>
                                <a:latin typeface="Cambria Math" panose="02040503050406030204" pitchFamily="18" charset="0"/>
                                <a:ea typeface="Times New Roman" panose="02020603050405020304" pitchFamily="18" charset="0"/>
                              </a:rPr>
                              <m:t>𝑟</m:t>
                            </m:r>
                          </m:den>
                        </m:f>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𝑤</m:t>
                            </m:r>
                          </m:num>
                          <m:den>
                            <m:r>
                              <a:rPr lang="it-IT" i="1">
                                <a:effectLst/>
                                <a:latin typeface="Cambria Math" panose="02040503050406030204" pitchFamily="18" charset="0"/>
                                <a:ea typeface="Times New Roman" panose="02020603050405020304" pitchFamily="18" charset="0"/>
                              </a:rPr>
                              <m:t>𝜕𝜙</m:t>
                            </m:r>
                          </m:den>
                        </m:f>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𝑤</m:t>
                        </m:r>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𝑤</m:t>
                            </m:r>
                          </m:num>
                          <m:den>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𝑧</m:t>
                            </m:r>
                          </m:den>
                        </m:f>
                      </m:e>
                    </m:d>
                    <m:r>
                      <a:rPr lang="it-IT" i="1">
                        <a:effectLst/>
                        <a:latin typeface="Cambria Math" panose="02040503050406030204" pitchFamily="18" charset="0"/>
                        <a:ea typeface="Times New Roman" panose="02020603050405020304" pitchFamily="18" charset="0"/>
                      </a:rPr>
                      <m:t>=</m:t>
                    </m:r>
                    <m:sSub>
                      <m:sSubPr>
                        <m:ctrlPr>
                          <a:rPr lang="it-IT" i="1">
                            <a:effectLst/>
                            <a:latin typeface="Cambria Math" panose="02040503050406030204" pitchFamily="18" charset="0"/>
                            <a:ea typeface="Times New Roman" panose="02020603050405020304" pitchFamily="18" charset="0"/>
                          </a:rPr>
                        </m:ctrlPr>
                      </m:sSubPr>
                      <m:e>
                        <m:r>
                          <a:rPr lang="it-IT" i="1">
                            <a:effectLst/>
                            <a:latin typeface="Cambria Math" panose="02040503050406030204" pitchFamily="18" charset="0"/>
                            <a:ea typeface="Times New Roman" panose="02020603050405020304" pitchFamily="18" charset="0"/>
                          </a:rPr>
                          <m:t>𝐹</m:t>
                        </m:r>
                      </m:e>
                      <m:sub>
                        <m:r>
                          <a:rPr lang="it-IT" i="1">
                            <a:effectLst/>
                            <a:latin typeface="Cambria Math" panose="02040503050406030204" pitchFamily="18" charset="0"/>
                            <a:ea typeface="Times New Roman" panose="02020603050405020304" pitchFamily="18" charset="0"/>
                          </a:rPr>
                          <m:t>𝑧</m:t>
                        </m:r>
                      </m:sub>
                    </m:sSub>
                    <m:r>
                      <a:rPr lang="it-IT" i="1">
                        <a:effectLst/>
                        <a:latin typeface="Cambria Math" panose="02040503050406030204" pitchFamily="18" charset="0"/>
                        <a:ea typeface="Times New Roman" panose="02020603050405020304" pitchFamily="18" charset="0"/>
                      </a:rPr>
                      <m:t>−</m:t>
                    </m:r>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𝑝</m:t>
                        </m:r>
                      </m:num>
                      <m:den>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𝑧</m:t>
                        </m:r>
                      </m:den>
                    </m:f>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𝜇</m:t>
                    </m:r>
                    <m:r>
                      <a:rPr lang="it-IT" i="1">
                        <a:effectLst/>
                        <a:latin typeface="Cambria Math" panose="02040503050406030204" pitchFamily="18" charset="0"/>
                        <a:ea typeface="Times New Roman" panose="02020603050405020304" pitchFamily="18" charset="0"/>
                      </a:rPr>
                      <m:t> </m:t>
                    </m:r>
                    <m:d>
                      <m:dPr>
                        <m:ctrlPr>
                          <a:rPr lang="it-IT" i="1">
                            <a:effectLst/>
                            <a:latin typeface="Cambria Math" panose="02040503050406030204" pitchFamily="18" charset="0"/>
                            <a:ea typeface="Times New Roman" panose="02020603050405020304" pitchFamily="18" charset="0"/>
                          </a:rPr>
                        </m:ctrlPr>
                      </m:dPr>
                      <m:e>
                        <m:f>
                          <m:fPr>
                            <m:ctrlPr>
                              <a:rPr lang="it-IT" i="1">
                                <a:effectLst/>
                                <a:latin typeface="Cambria Math" panose="02040503050406030204" pitchFamily="18" charset="0"/>
                                <a:ea typeface="Times New Roman" panose="02020603050405020304" pitchFamily="18" charset="0"/>
                              </a:rPr>
                            </m:ctrlPr>
                          </m:fPr>
                          <m:num>
                            <m:sSup>
                              <m:sSupPr>
                                <m:ctrlPr>
                                  <a:rPr lang="it-IT" i="1">
                                    <a:effectLst/>
                                    <a:latin typeface="Cambria Math" panose="02040503050406030204" pitchFamily="18" charset="0"/>
                                    <a:ea typeface="Times New Roman" panose="02020603050405020304" pitchFamily="18" charset="0"/>
                                  </a:rPr>
                                </m:ctrlPr>
                              </m:sSupPr>
                              <m:e>
                                <m:r>
                                  <a:rPr lang="it-IT" i="1">
                                    <a:effectLst/>
                                    <a:latin typeface="Cambria Math" panose="02040503050406030204" pitchFamily="18" charset="0"/>
                                    <a:ea typeface="Times New Roman" panose="02020603050405020304" pitchFamily="18" charset="0"/>
                                  </a:rPr>
                                  <m:t>𝜕</m:t>
                                </m:r>
                              </m:e>
                              <m:sup>
                                <m:r>
                                  <a:rPr lang="it-IT" i="1">
                                    <a:effectLst/>
                                    <a:latin typeface="Cambria Math" panose="02040503050406030204" pitchFamily="18" charset="0"/>
                                    <a:ea typeface="Times New Roman" panose="02020603050405020304" pitchFamily="18" charset="0"/>
                                  </a:rPr>
                                  <m:t>2</m:t>
                                </m:r>
                              </m:sup>
                            </m:sSup>
                            <m:r>
                              <a:rPr lang="it-IT" i="1">
                                <a:effectLst/>
                                <a:latin typeface="Cambria Math" panose="02040503050406030204" pitchFamily="18" charset="0"/>
                                <a:ea typeface="Times New Roman" panose="02020603050405020304" pitchFamily="18" charset="0"/>
                              </a:rPr>
                              <m:t>𝑤</m:t>
                            </m:r>
                          </m:num>
                          <m:den>
                            <m:r>
                              <a:rPr lang="it-IT" i="1">
                                <a:effectLst/>
                                <a:latin typeface="Cambria Math" panose="02040503050406030204" pitchFamily="18" charset="0"/>
                                <a:ea typeface="Times New Roman" panose="02020603050405020304" pitchFamily="18" charset="0"/>
                              </a:rPr>
                              <m:t>𝜕</m:t>
                            </m:r>
                            <m:sSup>
                              <m:sSupPr>
                                <m:ctrlPr>
                                  <a:rPr lang="it-IT" i="1">
                                    <a:effectLst/>
                                    <a:latin typeface="Cambria Math" panose="02040503050406030204" pitchFamily="18" charset="0"/>
                                    <a:ea typeface="Times New Roman" panose="02020603050405020304" pitchFamily="18" charset="0"/>
                                  </a:rPr>
                                </m:ctrlPr>
                              </m:sSupPr>
                              <m:e>
                                <m:r>
                                  <a:rPr lang="it-IT" i="1">
                                    <a:effectLst/>
                                    <a:latin typeface="Cambria Math" panose="02040503050406030204" pitchFamily="18" charset="0"/>
                                    <a:ea typeface="Times New Roman" panose="02020603050405020304" pitchFamily="18" charset="0"/>
                                  </a:rPr>
                                  <m:t>𝑟</m:t>
                                </m:r>
                              </m:e>
                              <m:sup>
                                <m:r>
                                  <a:rPr lang="it-IT" i="1">
                                    <a:effectLst/>
                                    <a:latin typeface="Cambria Math" panose="02040503050406030204" pitchFamily="18" charset="0"/>
                                    <a:ea typeface="Times New Roman" panose="02020603050405020304" pitchFamily="18" charset="0"/>
                                  </a:rPr>
                                  <m:t>2</m:t>
                                </m:r>
                              </m:sup>
                            </m:sSup>
                          </m:den>
                        </m:f>
                        <m:r>
                          <a:rPr lang="it-IT" i="1">
                            <a:effectLst/>
                            <a:latin typeface="Cambria Math" panose="02040503050406030204" pitchFamily="18" charset="0"/>
                            <a:ea typeface="Times New Roman" panose="02020603050405020304" pitchFamily="18" charset="0"/>
                          </a:rPr>
                          <m:t>+</m:t>
                        </m:r>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1</m:t>
                            </m:r>
                          </m:num>
                          <m:den>
                            <m:r>
                              <a:rPr lang="it-IT" i="1">
                                <a:effectLst/>
                                <a:latin typeface="Cambria Math" panose="02040503050406030204" pitchFamily="18" charset="0"/>
                                <a:ea typeface="Times New Roman" panose="02020603050405020304" pitchFamily="18" charset="0"/>
                              </a:rPr>
                              <m:t>𝑟</m:t>
                            </m:r>
                          </m:den>
                        </m:f>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𝑤</m:t>
                            </m:r>
                          </m:num>
                          <m:den>
                            <m:r>
                              <a:rPr lang="it-IT" i="1">
                                <a:effectLst/>
                                <a:latin typeface="Cambria Math" panose="02040503050406030204" pitchFamily="18" charset="0"/>
                                <a:ea typeface="Times New Roman" panose="02020603050405020304" pitchFamily="18" charset="0"/>
                              </a:rPr>
                              <m:t>𝜕</m:t>
                            </m:r>
                            <m:r>
                              <a:rPr lang="it-IT" i="1">
                                <a:effectLst/>
                                <a:latin typeface="Cambria Math" panose="02040503050406030204" pitchFamily="18" charset="0"/>
                                <a:ea typeface="Times New Roman" panose="02020603050405020304" pitchFamily="18" charset="0"/>
                              </a:rPr>
                              <m:t>𝑟</m:t>
                            </m:r>
                          </m:den>
                        </m:f>
                        <m:r>
                          <a:rPr lang="it-IT" i="1">
                            <a:effectLst/>
                            <a:latin typeface="Cambria Math" panose="02040503050406030204" pitchFamily="18" charset="0"/>
                            <a:ea typeface="Times New Roman" panose="02020603050405020304" pitchFamily="18" charset="0"/>
                          </a:rPr>
                          <m:t>+</m:t>
                        </m:r>
                        <m:f>
                          <m:fPr>
                            <m:ctrlPr>
                              <a:rPr lang="it-IT" i="1">
                                <a:effectLst/>
                                <a:latin typeface="Cambria Math" panose="02040503050406030204" pitchFamily="18" charset="0"/>
                                <a:ea typeface="Times New Roman" panose="02020603050405020304" pitchFamily="18" charset="0"/>
                              </a:rPr>
                            </m:ctrlPr>
                          </m:fPr>
                          <m:num>
                            <m:r>
                              <a:rPr lang="it-IT" i="1">
                                <a:effectLst/>
                                <a:latin typeface="Cambria Math" panose="02040503050406030204" pitchFamily="18" charset="0"/>
                                <a:ea typeface="Times New Roman" panose="02020603050405020304" pitchFamily="18" charset="0"/>
                              </a:rPr>
                              <m:t>1</m:t>
                            </m:r>
                          </m:num>
                          <m:den>
                            <m:sSup>
                              <m:sSupPr>
                                <m:ctrlPr>
                                  <a:rPr lang="it-IT" i="1">
                                    <a:effectLst/>
                                    <a:latin typeface="Cambria Math" panose="02040503050406030204" pitchFamily="18" charset="0"/>
                                    <a:ea typeface="Times New Roman" panose="02020603050405020304" pitchFamily="18" charset="0"/>
                                  </a:rPr>
                                </m:ctrlPr>
                              </m:sSupPr>
                              <m:e>
                                <m:r>
                                  <a:rPr lang="it-IT" i="1">
                                    <a:effectLst/>
                                    <a:latin typeface="Cambria Math" panose="02040503050406030204" pitchFamily="18" charset="0"/>
                                    <a:ea typeface="Times New Roman" panose="02020603050405020304" pitchFamily="18" charset="0"/>
                                  </a:rPr>
                                  <m:t>𝑟</m:t>
                                </m:r>
                              </m:e>
                              <m:sup>
                                <m:r>
                                  <a:rPr lang="it-IT" i="1">
                                    <a:effectLst/>
                                    <a:latin typeface="Cambria Math" panose="02040503050406030204" pitchFamily="18" charset="0"/>
                                    <a:ea typeface="Times New Roman" panose="02020603050405020304" pitchFamily="18" charset="0"/>
                                  </a:rPr>
                                  <m:t>2</m:t>
                                </m:r>
                              </m:sup>
                            </m:sSup>
                          </m:den>
                        </m:f>
                        <m:f>
                          <m:fPr>
                            <m:ctrlPr>
                              <a:rPr lang="it-IT" i="1">
                                <a:effectLst/>
                                <a:latin typeface="Cambria Math" panose="02040503050406030204" pitchFamily="18" charset="0"/>
                                <a:ea typeface="Times New Roman" panose="02020603050405020304" pitchFamily="18" charset="0"/>
                              </a:rPr>
                            </m:ctrlPr>
                          </m:fPr>
                          <m:num>
                            <m:sSup>
                              <m:sSupPr>
                                <m:ctrlPr>
                                  <a:rPr lang="it-IT" i="1">
                                    <a:effectLst/>
                                    <a:latin typeface="Cambria Math" panose="02040503050406030204" pitchFamily="18" charset="0"/>
                                    <a:ea typeface="Times New Roman" panose="02020603050405020304" pitchFamily="18" charset="0"/>
                                  </a:rPr>
                                </m:ctrlPr>
                              </m:sSupPr>
                              <m:e>
                                <m:r>
                                  <a:rPr lang="it-IT" i="1">
                                    <a:effectLst/>
                                    <a:latin typeface="Cambria Math" panose="02040503050406030204" pitchFamily="18" charset="0"/>
                                    <a:ea typeface="Times New Roman" panose="02020603050405020304" pitchFamily="18" charset="0"/>
                                  </a:rPr>
                                  <m:t>𝜕</m:t>
                                </m:r>
                              </m:e>
                              <m:sup>
                                <m:r>
                                  <a:rPr lang="it-IT" i="1">
                                    <a:effectLst/>
                                    <a:latin typeface="Cambria Math" panose="02040503050406030204" pitchFamily="18" charset="0"/>
                                    <a:ea typeface="Times New Roman" panose="02020603050405020304" pitchFamily="18" charset="0"/>
                                  </a:rPr>
                                  <m:t>2</m:t>
                                </m:r>
                              </m:sup>
                            </m:sSup>
                            <m:r>
                              <a:rPr lang="it-IT" i="1">
                                <a:effectLst/>
                                <a:latin typeface="Cambria Math" panose="02040503050406030204" pitchFamily="18" charset="0"/>
                                <a:ea typeface="Times New Roman" panose="02020603050405020304" pitchFamily="18" charset="0"/>
                              </a:rPr>
                              <m:t>𝑤</m:t>
                            </m:r>
                          </m:num>
                          <m:den>
                            <m:r>
                              <a:rPr lang="it-IT" i="1">
                                <a:effectLst/>
                                <a:latin typeface="Cambria Math" panose="02040503050406030204" pitchFamily="18" charset="0"/>
                                <a:ea typeface="Times New Roman" panose="02020603050405020304" pitchFamily="18" charset="0"/>
                              </a:rPr>
                              <m:t>𝜕</m:t>
                            </m:r>
                            <m:sSup>
                              <m:sSupPr>
                                <m:ctrlPr>
                                  <a:rPr lang="it-IT" i="1">
                                    <a:effectLst/>
                                    <a:latin typeface="Cambria Math" panose="02040503050406030204" pitchFamily="18" charset="0"/>
                                    <a:ea typeface="Times New Roman" panose="02020603050405020304" pitchFamily="18" charset="0"/>
                                  </a:rPr>
                                </m:ctrlPr>
                              </m:sSupPr>
                              <m:e>
                                <m:r>
                                  <a:rPr lang="it-IT" i="1">
                                    <a:effectLst/>
                                    <a:latin typeface="Cambria Math" panose="02040503050406030204" pitchFamily="18" charset="0"/>
                                    <a:ea typeface="Times New Roman" panose="02020603050405020304" pitchFamily="18" charset="0"/>
                                  </a:rPr>
                                  <m:t>𝜙</m:t>
                                </m:r>
                              </m:e>
                              <m:sup>
                                <m:r>
                                  <a:rPr lang="it-IT" i="1">
                                    <a:effectLst/>
                                    <a:latin typeface="Cambria Math" panose="02040503050406030204" pitchFamily="18" charset="0"/>
                                    <a:ea typeface="Times New Roman" panose="02020603050405020304" pitchFamily="18" charset="0"/>
                                  </a:rPr>
                                  <m:t>2</m:t>
                                </m:r>
                              </m:sup>
                            </m:sSup>
                          </m:den>
                        </m:f>
                        <m:r>
                          <a:rPr lang="it-IT" i="1">
                            <a:effectLst/>
                            <a:latin typeface="Cambria Math" panose="02040503050406030204" pitchFamily="18" charset="0"/>
                            <a:ea typeface="Times New Roman" panose="02020603050405020304" pitchFamily="18" charset="0"/>
                          </a:rPr>
                          <m:t>+</m:t>
                        </m:r>
                        <m:f>
                          <m:fPr>
                            <m:ctrlPr>
                              <a:rPr lang="it-IT" i="1">
                                <a:effectLst/>
                                <a:latin typeface="Cambria Math" panose="02040503050406030204" pitchFamily="18" charset="0"/>
                                <a:ea typeface="Times New Roman" panose="02020603050405020304" pitchFamily="18" charset="0"/>
                              </a:rPr>
                            </m:ctrlPr>
                          </m:fPr>
                          <m:num>
                            <m:sSup>
                              <m:sSupPr>
                                <m:ctrlPr>
                                  <a:rPr lang="it-IT" i="1">
                                    <a:effectLst/>
                                    <a:latin typeface="Cambria Math" panose="02040503050406030204" pitchFamily="18" charset="0"/>
                                    <a:ea typeface="Times New Roman" panose="02020603050405020304" pitchFamily="18" charset="0"/>
                                  </a:rPr>
                                </m:ctrlPr>
                              </m:sSupPr>
                              <m:e>
                                <m:r>
                                  <a:rPr lang="it-IT" i="1">
                                    <a:effectLst/>
                                    <a:latin typeface="Cambria Math" panose="02040503050406030204" pitchFamily="18" charset="0"/>
                                    <a:ea typeface="Times New Roman" panose="02020603050405020304" pitchFamily="18" charset="0"/>
                                  </a:rPr>
                                  <m:t>𝜕</m:t>
                                </m:r>
                              </m:e>
                              <m:sup>
                                <m:r>
                                  <a:rPr lang="it-IT" i="1">
                                    <a:effectLst/>
                                    <a:latin typeface="Cambria Math" panose="02040503050406030204" pitchFamily="18" charset="0"/>
                                    <a:ea typeface="Times New Roman" panose="02020603050405020304" pitchFamily="18" charset="0"/>
                                  </a:rPr>
                                  <m:t>2</m:t>
                                </m:r>
                              </m:sup>
                            </m:sSup>
                            <m:r>
                              <a:rPr lang="it-IT" i="1">
                                <a:effectLst/>
                                <a:latin typeface="Cambria Math" panose="02040503050406030204" pitchFamily="18" charset="0"/>
                                <a:ea typeface="Times New Roman" panose="02020603050405020304" pitchFamily="18" charset="0"/>
                              </a:rPr>
                              <m:t>𝑤</m:t>
                            </m:r>
                          </m:num>
                          <m:den>
                            <m:r>
                              <a:rPr lang="it-IT" i="1">
                                <a:effectLst/>
                                <a:latin typeface="Cambria Math" panose="02040503050406030204" pitchFamily="18" charset="0"/>
                                <a:ea typeface="Times New Roman" panose="02020603050405020304" pitchFamily="18" charset="0"/>
                              </a:rPr>
                              <m:t>𝜕</m:t>
                            </m:r>
                            <m:sSup>
                              <m:sSupPr>
                                <m:ctrlPr>
                                  <a:rPr lang="it-IT" i="1">
                                    <a:effectLst/>
                                    <a:latin typeface="Cambria Math" panose="02040503050406030204" pitchFamily="18" charset="0"/>
                                    <a:ea typeface="Times New Roman" panose="02020603050405020304" pitchFamily="18" charset="0"/>
                                  </a:rPr>
                                </m:ctrlPr>
                              </m:sSupPr>
                              <m:e>
                                <m:r>
                                  <a:rPr lang="it-IT" i="1">
                                    <a:effectLst/>
                                    <a:latin typeface="Cambria Math" panose="02040503050406030204" pitchFamily="18" charset="0"/>
                                    <a:ea typeface="Times New Roman" panose="02020603050405020304" pitchFamily="18" charset="0"/>
                                  </a:rPr>
                                  <m:t>𝑧</m:t>
                                </m:r>
                              </m:e>
                              <m:sup>
                                <m:r>
                                  <a:rPr lang="it-IT" i="1">
                                    <a:effectLst/>
                                    <a:latin typeface="Cambria Math" panose="02040503050406030204" pitchFamily="18" charset="0"/>
                                    <a:ea typeface="Times New Roman" panose="02020603050405020304" pitchFamily="18" charset="0"/>
                                  </a:rPr>
                                  <m:t>2</m:t>
                                </m:r>
                              </m:sup>
                            </m:sSup>
                          </m:den>
                        </m:f>
                      </m:e>
                    </m:d>
                  </m:oMath>
                </a14:m>
                <a:endParaRPr lang="it-IT" dirty="0">
                  <a:effectLst/>
                  <a:latin typeface="Times New Roman" panose="02020603050405020304" pitchFamily="18" charset="0"/>
                  <a:ea typeface="Times New Roman" panose="02020603050405020304" pitchFamily="18" charset="0"/>
                </a:endParaRPr>
              </a:p>
            </p:txBody>
          </p:sp>
        </mc:Choice>
        <mc:Fallback xmlns="">
          <p:sp>
            <p:nvSpPr>
              <p:cNvPr id="3" name="Rettangolo 2"/>
              <p:cNvSpPr>
                <a:spLocks noRot="1" noChangeAspect="1" noMove="1" noResize="1" noEditPoints="1" noAdjustHandles="1" noChangeArrowheads="1" noChangeShapeType="1" noTextEdit="1"/>
              </p:cNvSpPr>
              <p:nvPr/>
            </p:nvSpPr>
            <p:spPr>
              <a:xfrm>
                <a:off x="430562" y="3294606"/>
                <a:ext cx="9090211" cy="2351028"/>
              </a:xfrm>
              <a:prstGeom prst="rect">
                <a:avLst/>
              </a:prstGeom>
              <a:blipFill rotWithShape="0">
                <a:blip r:embed="rId4"/>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 name="Rettangolo 5"/>
              <p:cNvSpPr/>
              <p:nvPr/>
            </p:nvSpPr>
            <p:spPr>
              <a:xfrm>
                <a:off x="677334" y="5826232"/>
                <a:ext cx="2668616" cy="665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it-IT" i="1">
                              <a:latin typeface="Cambria Math" panose="02040503050406030204" pitchFamily="18" charset="0"/>
                            </a:rPr>
                          </m:ctrlPr>
                        </m:fPr>
                        <m:num>
                          <m:r>
                            <a:rPr lang="it-IT">
                              <a:latin typeface="Cambria Math" panose="02040503050406030204" pitchFamily="18" charset="0"/>
                            </a:rPr>
                            <m:t>𝜕</m:t>
                          </m:r>
                          <m:r>
                            <a:rPr lang="it-IT" i="1">
                              <a:latin typeface="Cambria Math" panose="02040503050406030204" pitchFamily="18" charset="0"/>
                            </a:rPr>
                            <m:t>𝑢</m:t>
                          </m:r>
                        </m:num>
                        <m:den>
                          <m:r>
                            <a:rPr lang="it-IT" i="0">
                              <a:latin typeface="Cambria Math" panose="02040503050406030204" pitchFamily="18" charset="0"/>
                            </a:rPr>
                            <m:t>𝜕</m:t>
                          </m:r>
                          <m:r>
                            <a:rPr lang="it-IT" i="1">
                              <a:latin typeface="Cambria Math" panose="02040503050406030204" pitchFamily="18" charset="0"/>
                            </a:rPr>
                            <m:t>𝑟</m:t>
                          </m:r>
                        </m:den>
                      </m:f>
                      <m:r>
                        <a:rPr lang="it-IT" i="0">
                          <a:latin typeface="Cambria Math" panose="02040503050406030204" pitchFamily="18" charset="0"/>
                        </a:rPr>
                        <m:t>+</m:t>
                      </m:r>
                      <m:f>
                        <m:fPr>
                          <m:ctrlPr>
                            <a:rPr lang="it-IT" i="1">
                              <a:latin typeface="Cambria Math" panose="02040503050406030204" pitchFamily="18" charset="0"/>
                            </a:rPr>
                          </m:ctrlPr>
                        </m:fPr>
                        <m:num>
                          <m:r>
                            <a:rPr lang="it-IT" i="1">
                              <a:latin typeface="Cambria Math" panose="02040503050406030204" pitchFamily="18" charset="0"/>
                            </a:rPr>
                            <m:t>𝑢</m:t>
                          </m:r>
                        </m:num>
                        <m:den>
                          <m:r>
                            <a:rPr lang="it-IT" i="1">
                              <a:latin typeface="Cambria Math" panose="02040503050406030204" pitchFamily="18" charset="0"/>
                            </a:rPr>
                            <m:t>𝑟</m:t>
                          </m:r>
                        </m:den>
                      </m:f>
                      <m:r>
                        <a:rPr lang="it-IT" i="0">
                          <a:latin typeface="Cambria Math" panose="02040503050406030204" pitchFamily="18" charset="0"/>
                        </a:rPr>
                        <m:t>+</m:t>
                      </m:r>
                      <m:f>
                        <m:fPr>
                          <m:ctrlPr>
                            <a:rPr lang="it-IT" i="1">
                              <a:latin typeface="Cambria Math" panose="02040503050406030204" pitchFamily="18" charset="0"/>
                            </a:rPr>
                          </m:ctrlPr>
                        </m:fPr>
                        <m:num>
                          <m:r>
                            <a:rPr lang="it-IT" i="0">
                              <a:latin typeface="Cambria Math" panose="02040503050406030204" pitchFamily="18" charset="0"/>
                            </a:rPr>
                            <m:t>1</m:t>
                          </m:r>
                        </m:num>
                        <m:den>
                          <m:r>
                            <a:rPr lang="it-IT" i="1">
                              <a:latin typeface="Cambria Math" panose="02040503050406030204" pitchFamily="18" charset="0"/>
                            </a:rPr>
                            <m:t>𝑟</m:t>
                          </m:r>
                        </m:den>
                      </m:f>
                      <m:f>
                        <m:fPr>
                          <m:ctrlPr>
                            <a:rPr lang="it-IT" i="1">
                              <a:latin typeface="Cambria Math" panose="02040503050406030204" pitchFamily="18" charset="0"/>
                            </a:rPr>
                          </m:ctrlPr>
                        </m:fPr>
                        <m:num>
                          <m:r>
                            <a:rPr lang="it-IT" i="0">
                              <a:latin typeface="Cambria Math" panose="02040503050406030204" pitchFamily="18" charset="0"/>
                            </a:rPr>
                            <m:t>𝜕</m:t>
                          </m:r>
                          <m:r>
                            <a:rPr lang="it-IT" i="1">
                              <a:latin typeface="Cambria Math" panose="02040503050406030204" pitchFamily="18" charset="0"/>
                            </a:rPr>
                            <m:t>𝑣</m:t>
                          </m:r>
                        </m:num>
                        <m:den>
                          <m:r>
                            <a:rPr lang="it-IT" i="0">
                              <a:latin typeface="Cambria Math" panose="02040503050406030204" pitchFamily="18" charset="0"/>
                            </a:rPr>
                            <m:t>𝜕</m:t>
                          </m:r>
                          <m:r>
                            <a:rPr lang="it-IT" i="1">
                              <a:latin typeface="Cambria Math" panose="02040503050406030204" pitchFamily="18" charset="0"/>
                            </a:rPr>
                            <m:t>𝜑</m:t>
                          </m:r>
                        </m:den>
                      </m:f>
                      <m:r>
                        <a:rPr lang="it-IT" i="0">
                          <a:latin typeface="Cambria Math" panose="02040503050406030204" pitchFamily="18" charset="0"/>
                        </a:rPr>
                        <m:t>+</m:t>
                      </m:r>
                      <m:f>
                        <m:fPr>
                          <m:ctrlPr>
                            <a:rPr lang="it-IT" i="1">
                              <a:latin typeface="Cambria Math" panose="02040503050406030204" pitchFamily="18" charset="0"/>
                            </a:rPr>
                          </m:ctrlPr>
                        </m:fPr>
                        <m:num>
                          <m:r>
                            <a:rPr lang="it-IT" i="0">
                              <a:latin typeface="Cambria Math" panose="02040503050406030204" pitchFamily="18" charset="0"/>
                            </a:rPr>
                            <m:t>𝜕</m:t>
                          </m:r>
                          <m:r>
                            <a:rPr lang="it-IT" i="1">
                              <a:latin typeface="Cambria Math" panose="02040503050406030204" pitchFamily="18" charset="0"/>
                            </a:rPr>
                            <m:t>𝑤</m:t>
                          </m:r>
                        </m:num>
                        <m:den>
                          <m:r>
                            <a:rPr lang="it-IT" i="0">
                              <a:latin typeface="Cambria Math" panose="02040503050406030204" pitchFamily="18" charset="0"/>
                            </a:rPr>
                            <m:t>𝜕</m:t>
                          </m:r>
                          <m:r>
                            <a:rPr lang="it-IT" i="1">
                              <a:latin typeface="Cambria Math" panose="02040503050406030204" pitchFamily="18" charset="0"/>
                            </a:rPr>
                            <m:t>𝑧</m:t>
                          </m:r>
                        </m:den>
                      </m:f>
                      <m:r>
                        <a:rPr lang="it-IT" i="0">
                          <a:latin typeface="Cambria Math" panose="02040503050406030204" pitchFamily="18" charset="0"/>
                        </a:rPr>
                        <m:t>=0</m:t>
                      </m:r>
                    </m:oMath>
                  </m:oMathPara>
                </a14:m>
                <a:endParaRPr lang="it-IT" dirty="0"/>
              </a:p>
            </p:txBody>
          </p:sp>
        </mc:Choice>
        <mc:Fallback xmlns="">
          <p:sp>
            <p:nvSpPr>
              <p:cNvPr id="6" name="Rettangolo 5"/>
              <p:cNvSpPr>
                <a:spLocks noRot="1" noChangeAspect="1" noMove="1" noResize="1" noEditPoints="1" noAdjustHandles="1" noChangeArrowheads="1" noChangeShapeType="1" noTextEdit="1"/>
              </p:cNvSpPr>
              <p:nvPr/>
            </p:nvSpPr>
            <p:spPr>
              <a:xfrm>
                <a:off x="677334" y="5826232"/>
                <a:ext cx="2668616" cy="665888"/>
              </a:xfrm>
              <a:prstGeom prst="rect">
                <a:avLst/>
              </a:prstGeom>
              <a:blipFill rotWithShape="0">
                <a:blip r:embed="rId5"/>
                <a:stretch>
                  <a:fillRect/>
                </a:stretch>
              </a:blipFill>
            </p:spPr>
            <p:txBody>
              <a:bodyPr/>
              <a:lstStyle/>
              <a:p>
                <a:r>
                  <a:rPr lang="it-IT">
                    <a:noFill/>
                  </a:rPr>
                  <a:t> </a:t>
                </a:r>
              </a:p>
            </p:txBody>
          </p:sp>
        </mc:Fallback>
      </mc:AlternateContent>
      <p:sp>
        <p:nvSpPr>
          <p:cNvPr id="5" name="CasellaDiTesto 4"/>
          <p:cNvSpPr txBox="1"/>
          <p:nvPr/>
        </p:nvSpPr>
        <p:spPr>
          <a:xfrm>
            <a:off x="402531" y="1286500"/>
            <a:ext cx="9118242" cy="2031325"/>
          </a:xfrm>
          <a:prstGeom prst="rect">
            <a:avLst/>
          </a:prstGeom>
          <a:noFill/>
        </p:spPr>
        <p:txBody>
          <a:bodyPr wrap="square" rtlCol="0">
            <a:spAutoFit/>
          </a:bodyPr>
          <a:lstStyle/>
          <a:p>
            <a:pPr>
              <a:spcAft>
                <a:spcPts val="600"/>
              </a:spcAft>
            </a:pPr>
            <a:r>
              <a:rPr lang="it-IT" sz="2000" dirty="0" smtClean="0">
                <a:solidFill>
                  <a:schemeClr val="tx2">
                    <a:lumMod val="75000"/>
                  </a:schemeClr>
                </a:solidFill>
                <a:latin typeface="Calibri" panose="020F0502020204030204" pitchFamily="34" charset="0"/>
              </a:rPr>
              <a:t>Le equazioni che governano il sistema fluido sono le equazioni differenziali di </a:t>
            </a:r>
            <a:br>
              <a:rPr lang="it-IT" sz="2000" dirty="0" smtClean="0">
                <a:solidFill>
                  <a:schemeClr val="tx2">
                    <a:lumMod val="75000"/>
                  </a:schemeClr>
                </a:solidFill>
                <a:latin typeface="Calibri" panose="020F0502020204030204" pitchFamily="34" charset="0"/>
              </a:rPr>
            </a:br>
            <a:r>
              <a:rPr lang="it-IT" sz="2000" b="1" dirty="0" err="1" smtClean="0">
                <a:solidFill>
                  <a:schemeClr val="tx2">
                    <a:lumMod val="75000"/>
                  </a:schemeClr>
                </a:solidFill>
                <a:latin typeface="Calibri" panose="020F0502020204030204" pitchFamily="34" charset="0"/>
              </a:rPr>
              <a:t>Navier-Stokes</a:t>
            </a:r>
            <a:r>
              <a:rPr lang="it-IT" sz="2000" dirty="0" smtClean="0">
                <a:solidFill>
                  <a:schemeClr val="tx2">
                    <a:lumMod val="75000"/>
                  </a:schemeClr>
                </a:solidFill>
                <a:latin typeface="Calibri" panose="020F0502020204030204" pitchFamily="34" charset="0"/>
              </a:rPr>
              <a:t> unite all’equazione di conservazione della massa (</a:t>
            </a:r>
            <a:r>
              <a:rPr lang="it-IT" sz="2000" b="1" dirty="0" smtClean="0">
                <a:solidFill>
                  <a:schemeClr val="tx2">
                    <a:lumMod val="75000"/>
                  </a:schemeClr>
                </a:solidFill>
                <a:latin typeface="Calibri" panose="020F0502020204030204" pitchFamily="34" charset="0"/>
              </a:rPr>
              <a:t>continuità</a:t>
            </a:r>
            <a:r>
              <a:rPr lang="it-IT" sz="2000" dirty="0" smtClean="0">
                <a:solidFill>
                  <a:schemeClr val="tx2">
                    <a:lumMod val="75000"/>
                  </a:schemeClr>
                </a:solidFill>
                <a:latin typeface="Calibri" panose="020F0502020204030204" pitchFamily="34" charset="0"/>
              </a:rPr>
              <a:t>)</a:t>
            </a:r>
          </a:p>
          <a:p>
            <a:r>
              <a:rPr lang="it-IT" sz="2000" dirty="0" smtClean="0">
                <a:solidFill>
                  <a:schemeClr val="tx2">
                    <a:lumMod val="75000"/>
                  </a:schemeClr>
                </a:solidFill>
                <a:latin typeface="Calibri" panose="020F0502020204030204" pitchFamily="34" charset="0"/>
              </a:rPr>
              <a:t>Condizioni al contorno:  </a:t>
            </a:r>
            <a:r>
              <a:rPr lang="it-IT" sz="2000" b="1" dirty="0" smtClean="0">
                <a:solidFill>
                  <a:schemeClr val="tx2">
                    <a:lumMod val="75000"/>
                  </a:schemeClr>
                </a:solidFill>
                <a:latin typeface="Calibri" panose="020F0502020204030204" pitchFamily="34" charset="0"/>
              </a:rPr>
              <a:t>u=0; v=r</a:t>
            </a:r>
            <a:r>
              <a:rPr lang="el-GR" sz="2000" b="1" dirty="0" smtClean="0">
                <a:solidFill>
                  <a:schemeClr val="tx2">
                    <a:lumMod val="75000"/>
                  </a:schemeClr>
                </a:solidFill>
                <a:latin typeface="Calibri" panose="020F0502020204030204" pitchFamily="34" charset="0"/>
              </a:rPr>
              <a:t>ω</a:t>
            </a:r>
            <a:r>
              <a:rPr lang="it-IT" sz="2000" b="1" dirty="0" smtClean="0">
                <a:solidFill>
                  <a:schemeClr val="tx2">
                    <a:lumMod val="75000"/>
                  </a:schemeClr>
                </a:solidFill>
                <a:latin typeface="Calibri" panose="020F0502020204030204" pitchFamily="34" charset="0"/>
              </a:rPr>
              <a:t>; w=0 </a:t>
            </a:r>
            <a:r>
              <a:rPr lang="it-IT" sz="2000" dirty="0" smtClean="0">
                <a:solidFill>
                  <a:schemeClr val="tx2">
                    <a:lumMod val="75000"/>
                  </a:schemeClr>
                </a:solidFill>
                <a:latin typeface="Calibri" panose="020F0502020204030204" pitchFamily="34" charset="0"/>
              </a:rPr>
              <a:t>alla quota della superficie del disco;</a:t>
            </a:r>
          </a:p>
          <a:p>
            <a:pPr>
              <a:spcAft>
                <a:spcPts val="600"/>
              </a:spcAft>
            </a:pPr>
            <a:r>
              <a:rPr lang="it-IT" sz="2000" dirty="0">
                <a:solidFill>
                  <a:schemeClr val="tx2">
                    <a:lumMod val="75000"/>
                  </a:schemeClr>
                </a:solidFill>
                <a:latin typeface="Calibri" panose="020F0502020204030204" pitchFamily="34" charset="0"/>
              </a:rPr>
              <a:t> </a:t>
            </a:r>
            <a:r>
              <a:rPr lang="it-IT" sz="2000" dirty="0" smtClean="0">
                <a:solidFill>
                  <a:schemeClr val="tx2">
                    <a:lumMod val="75000"/>
                  </a:schemeClr>
                </a:solidFill>
                <a:latin typeface="Calibri" panose="020F0502020204030204" pitchFamily="34" charset="0"/>
              </a:rPr>
              <a:t>                                                        </a:t>
            </a:r>
            <a:r>
              <a:rPr lang="it-IT" sz="2000" b="1" dirty="0" smtClean="0">
                <a:solidFill>
                  <a:schemeClr val="tx2">
                    <a:lumMod val="75000"/>
                  </a:schemeClr>
                </a:solidFill>
                <a:latin typeface="Calibri" panose="020F0502020204030204" pitchFamily="34" charset="0"/>
              </a:rPr>
              <a:t>u≈v≈0</a:t>
            </a:r>
            <a:r>
              <a:rPr lang="it-IT" sz="2000" dirty="0" smtClean="0">
                <a:solidFill>
                  <a:schemeClr val="tx2">
                    <a:lumMod val="75000"/>
                  </a:schemeClr>
                </a:solidFill>
                <a:latin typeface="Calibri" panose="020F0502020204030204" pitchFamily="34" charset="0"/>
              </a:rPr>
              <a:t>    alla quota di delta, spessore di strato limite</a:t>
            </a:r>
          </a:p>
          <a:p>
            <a:r>
              <a:rPr lang="it-IT" sz="2000" dirty="0" smtClean="0">
                <a:solidFill>
                  <a:schemeClr val="tx2">
                    <a:lumMod val="75000"/>
                  </a:schemeClr>
                </a:solidFill>
                <a:latin typeface="Calibri" panose="020F0502020204030204" pitchFamily="34" charset="0"/>
              </a:rPr>
              <a:t>Il </a:t>
            </a:r>
            <a:r>
              <a:rPr lang="it-IT" sz="2000" b="1" dirty="0" smtClean="0">
                <a:solidFill>
                  <a:schemeClr val="tx2">
                    <a:lumMod val="75000"/>
                  </a:schemeClr>
                </a:solidFill>
                <a:latin typeface="Calibri" panose="020F0502020204030204" pitchFamily="34" charset="0"/>
              </a:rPr>
              <a:t>campo di pressione </a:t>
            </a:r>
            <a:r>
              <a:rPr lang="it-IT" sz="2000" dirty="0" smtClean="0">
                <a:solidFill>
                  <a:schemeClr val="tx2">
                    <a:lumMod val="75000"/>
                  </a:schemeClr>
                </a:solidFill>
                <a:latin typeface="Calibri" panose="020F0502020204030204" pitchFamily="34" charset="0"/>
              </a:rPr>
              <a:t>varia solo nella </a:t>
            </a:r>
            <a:r>
              <a:rPr lang="it-IT" sz="2000" b="1" dirty="0" smtClean="0">
                <a:solidFill>
                  <a:schemeClr val="tx2">
                    <a:lumMod val="75000"/>
                  </a:schemeClr>
                </a:solidFill>
                <a:latin typeface="Calibri" panose="020F0502020204030204" pitchFamily="34" charset="0"/>
              </a:rPr>
              <a:t>direzione assiale </a:t>
            </a:r>
            <a:r>
              <a:rPr lang="it-IT" sz="2000" dirty="0" smtClean="0">
                <a:solidFill>
                  <a:schemeClr val="tx2">
                    <a:lumMod val="75000"/>
                  </a:schemeClr>
                </a:solidFill>
                <a:latin typeface="Calibri" panose="020F0502020204030204" pitchFamily="34" charset="0"/>
              </a:rPr>
              <a:t>in presenza di mezzo infinito.</a:t>
            </a:r>
          </a:p>
          <a:p>
            <a:endParaRPr lang="it-IT" sz="1600" dirty="0">
              <a:latin typeface="Calibri" panose="020F0502020204030204" pitchFamily="34" charset="0"/>
            </a:endParaRPr>
          </a:p>
        </p:txBody>
      </p:sp>
      <p:sp>
        <p:nvSpPr>
          <p:cNvPr id="7" name="CasellaDiTesto 6"/>
          <p:cNvSpPr txBox="1"/>
          <p:nvPr/>
        </p:nvSpPr>
        <p:spPr>
          <a:xfrm>
            <a:off x="3554569" y="5826232"/>
            <a:ext cx="4606792" cy="707886"/>
          </a:xfrm>
          <a:prstGeom prst="rect">
            <a:avLst/>
          </a:prstGeom>
          <a:noFill/>
        </p:spPr>
        <p:txBody>
          <a:bodyPr wrap="square" rtlCol="0">
            <a:spAutoFit/>
          </a:bodyPr>
          <a:lstStyle/>
          <a:p>
            <a:r>
              <a:rPr lang="it-IT" sz="2000" dirty="0" smtClean="0">
                <a:solidFill>
                  <a:schemeClr val="tx2">
                    <a:lumMod val="75000"/>
                  </a:schemeClr>
                </a:solidFill>
                <a:latin typeface="Calibri" panose="020F0502020204030204" pitchFamily="34" charset="0"/>
              </a:rPr>
              <a:t>Struttura del sistema risolutivo espresso in coordinate cilindriche r,</a:t>
            </a:r>
            <a:r>
              <a:rPr lang="el-GR" sz="2000" dirty="0" smtClean="0">
                <a:solidFill>
                  <a:schemeClr val="tx2">
                    <a:lumMod val="75000"/>
                  </a:schemeClr>
                </a:solidFill>
                <a:latin typeface="Calibri" panose="020F0502020204030204" pitchFamily="34" charset="0"/>
              </a:rPr>
              <a:t>φ</a:t>
            </a:r>
            <a:r>
              <a:rPr lang="it-IT" sz="2000" dirty="0" smtClean="0">
                <a:solidFill>
                  <a:schemeClr val="tx2">
                    <a:lumMod val="75000"/>
                  </a:schemeClr>
                </a:solidFill>
                <a:latin typeface="Calibri" panose="020F0502020204030204" pitchFamily="34" charset="0"/>
              </a:rPr>
              <a:t> e z </a:t>
            </a:r>
            <a:endParaRPr lang="it-IT" sz="2000" dirty="0">
              <a:solidFill>
                <a:schemeClr val="tx2">
                  <a:lumMod val="75000"/>
                </a:schemeClr>
              </a:solidFill>
              <a:latin typeface="Calibri" panose="020F0502020204030204" pitchFamily="34" charset="0"/>
            </a:endParaRPr>
          </a:p>
        </p:txBody>
      </p:sp>
    </p:spTree>
    <p:extLst>
      <p:ext uri="{BB962C8B-B14F-4D97-AF65-F5344CB8AC3E}">
        <p14:creationId xmlns:p14="http://schemas.microsoft.com/office/powerpoint/2010/main" val="31243952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chemeClr val="tx2">
                    <a:lumMod val="75000"/>
                  </a:schemeClr>
                </a:solidFill>
                <a:latin typeface="Calibri" panose="020F0502020204030204" pitchFamily="34" charset="0"/>
              </a:rPr>
              <a:t>Appendice 2: Risultati al variare della viscosità del fluido</a:t>
            </a:r>
            <a:endParaRPr lang="it-IT" dirty="0">
              <a:solidFill>
                <a:schemeClr val="tx2">
                  <a:lumMod val="75000"/>
                </a:schemeClr>
              </a:solidFill>
              <a:latin typeface="Calibri" panose="020F0502020204030204" pitchFamily="34" charset="0"/>
            </a:endParaRPr>
          </a:p>
        </p:txBody>
      </p:sp>
      <p:graphicFrame>
        <p:nvGraphicFramePr>
          <p:cNvPr id="4" name="Segnaposto contenuto 3"/>
          <p:cNvGraphicFramePr>
            <a:graphicFrameLocks noGrp="1"/>
          </p:cNvGraphicFramePr>
          <p:nvPr>
            <p:ph idx="1"/>
            <p:extLst/>
          </p:nvPr>
        </p:nvGraphicFramePr>
        <p:xfrm>
          <a:off x="677690" y="1725501"/>
          <a:ext cx="8596312" cy="42015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34089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chemeClr val="tx2">
                    <a:lumMod val="75000"/>
                  </a:schemeClr>
                </a:solidFill>
              </a:rPr>
              <a:t>Sommario</a:t>
            </a:r>
            <a:r>
              <a:rPr lang="it-IT" dirty="0" smtClean="0"/>
              <a:t> </a:t>
            </a:r>
            <a:endParaRPr lang="it-IT" dirty="0"/>
          </a:p>
        </p:txBody>
      </p:sp>
      <p:sp>
        <p:nvSpPr>
          <p:cNvPr id="3" name="Segnaposto contenuto 2"/>
          <p:cNvSpPr>
            <a:spLocks noGrp="1"/>
          </p:cNvSpPr>
          <p:nvPr>
            <p:ph idx="1"/>
          </p:nvPr>
        </p:nvSpPr>
        <p:spPr/>
        <p:txBody>
          <a:bodyPr>
            <a:normAutofit/>
          </a:bodyPr>
          <a:lstStyle/>
          <a:p>
            <a:r>
              <a:rPr lang="it-IT" sz="2800" dirty="0" smtClean="0">
                <a:latin typeface="Calibri" panose="020F0502020204030204" pitchFamily="34" charset="0"/>
              </a:rPr>
              <a:t>Forze di resistenza viscose; moto su lastra piana</a:t>
            </a:r>
          </a:p>
          <a:p>
            <a:endParaRPr lang="it-IT" sz="2800" dirty="0">
              <a:latin typeface="Calibri" panose="020F0502020204030204" pitchFamily="34" charset="0"/>
            </a:endParaRPr>
          </a:p>
          <a:p>
            <a:r>
              <a:rPr lang="it-IT" sz="2800" dirty="0" smtClean="0">
                <a:latin typeface="Calibri" panose="020F0502020204030204" pitchFamily="34" charset="0"/>
              </a:rPr>
              <a:t>Vernici studiate e setup di prova</a:t>
            </a:r>
          </a:p>
          <a:p>
            <a:endParaRPr lang="it-IT" sz="2800" dirty="0">
              <a:latin typeface="Calibri" panose="020F0502020204030204" pitchFamily="34" charset="0"/>
            </a:endParaRPr>
          </a:p>
          <a:p>
            <a:r>
              <a:rPr lang="it-IT" sz="2800" dirty="0" smtClean="0">
                <a:latin typeface="Calibri" panose="020F0502020204030204" pitchFamily="34" charset="0"/>
              </a:rPr>
              <a:t>Risultati sperimentali</a:t>
            </a:r>
          </a:p>
          <a:p>
            <a:endParaRPr lang="it-IT" sz="2800" dirty="0">
              <a:latin typeface="Calibri" panose="020F0502020204030204" pitchFamily="34" charset="0"/>
            </a:endParaRPr>
          </a:p>
          <a:p>
            <a:r>
              <a:rPr lang="it-IT" sz="2800" dirty="0" smtClean="0">
                <a:latin typeface="Calibri" panose="020F0502020204030204" pitchFamily="34" charset="0"/>
              </a:rPr>
              <a:t>Conclusioni</a:t>
            </a:r>
            <a:endParaRPr lang="it-IT" sz="2800" dirty="0">
              <a:latin typeface="Calibri" panose="020F0502020204030204" pitchFamily="34" charset="0"/>
            </a:endParaRPr>
          </a:p>
        </p:txBody>
      </p:sp>
    </p:spTree>
    <p:extLst>
      <p:ext uri="{BB962C8B-B14F-4D97-AF65-F5344CB8AC3E}">
        <p14:creationId xmlns:p14="http://schemas.microsoft.com/office/powerpoint/2010/main" val="1700460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chemeClr val="tx2">
                    <a:lumMod val="75000"/>
                  </a:schemeClr>
                </a:solidFill>
                <a:latin typeface="Calibri" panose="020F0502020204030204" pitchFamily="34" charset="0"/>
              </a:rPr>
              <a:t>Forze di resistenza</a:t>
            </a:r>
            <a:br>
              <a:rPr lang="it-IT" dirty="0" smtClean="0">
                <a:solidFill>
                  <a:schemeClr val="tx2">
                    <a:lumMod val="75000"/>
                  </a:schemeClr>
                </a:solidFill>
                <a:latin typeface="Calibri" panose="020F0502020204030204" pitchFamily="34" charset="0"/>
              </a:rPr>
            </a:br>
            <a:endParaRPr lang="it-IT" dirty="0">
              <a:solidFill>
                <a:schemeClr val="tx2">
                  <a:lumMod val="75000"/>
                </a:schemeClr>
              </a:solidFill>
              <a:latin typeface="Calibri" panose="020F0502020204030204" pitchFamily="34" charset="0"/>
            </a:endParaRPr>
          </a:p>
        </p:txBody>
      </p:sp>
      <p:sp>
        <p:nvSpPr>
          <p:cNvPr id="3" name="Segnaposto contenuto 2"/>
          <p:cNvSpPr>
            <a:spLocks noGrp="1"/>
          </p:cNvSpPr>
          <p:nvPr>
            <p:ph idx="1"/>
          </p:nvPr>
        </p:nvSpPr>
        <p:spPr>
          <a:xfrm>
            <a:off x="677335" y="1930401"/>
            <a:ext cx="8596668" cy="2730090"/>
          </a:xfrm>
        </p:spPr>
        <p:txBody>
          <a:bodyPr/>
          <a:lstStyle/>
          <a:p>
            <a:pPr marL="0" indent="0" algn="just">
              <a:spcBef>
                <a:spcPts val="600"/>
              </a:spcBef>
              <a:buNone/>
            </a:pPr>
            <a:endParaRPr lang="it-IT" dirty="0" smtClean="0">
              <a:solidFill>
                <a:schemeClr val="tx2">
                  <a:lumMod val="75000"/>
                </a:schemeClr>
              </a:solidFill>
              <a:latin typeface="Calibri" panose="020F0502020204030204" pitchFamily="34" charset="0"/>
            </a:endParaRPr>
          </a:p>
          <a:p>
            <a:pPr marL="0" indent="0" algn="just">
              <a:spcBef>
                <a:spcPts val="600"/>
              </a:spcBef>
              <a:buNone/>
            </a:pPr>
            <a:r>
              <a:rPr lang="it-IT" sz="2400" dirty="0" smtClean="0">
                <a:solidFill>
                  <a:schemeClr val="tx2">
                    <a:lumMod val="75000"/>
                  </a:schemeClr>
                </a:solidFill>
                <a:latin typeface="Calibri" panose="020F0502020204030204" pitchFamily="34" charset="0"/>
              </a:rPr>
              <a:t>La forza che si oppone al moto di un </a:t>
            </a:r>
          </a:p>
          <a:p>
            <a:pPr marL="0" indent="0" algn="just">
              <a:spcBef>
                <a:spcPts val="600"/>
              </a:spcBef>
              <a:buNone/>
            </a:pPr>
            <a:r>
              <a:rPr lang="it-IT" sz="2400" dirty="0" smtClean="0">
                <a:solidFill>
                  <a:schemeClr val="tx2">
                    <a:lumMod val="75000"/>
                  </a:schemeClr>
                </a:solidFill>
                <a:latin typeface="Calibri" panose="020F0502020204030204" pitchFamily="34" charset="0"/>
              </a:rPr>
              <a:t>corpo immerso in un fluido si divide</a:t>
            </a:r>
          </a:p>
          <a:p>
            <a:pPr marL="0" indent="0" algn="just">
              <a:spcBef>
                <a:spcPts val="600"/>
              </a:spcBef>
              <a:buNone/>
            </a:pPr>
            <a:r>
              <a:rPr lang="it-IT" sz="2400" dirty="0" smtClean="0">
                <a:solidFill>
                  <a:schemeClr val="tx2">
                    <a:lumMod val="75000"/>
                  </a:schemeClr>
                </a:solidFill>
                <a:latin typeface="Calibri" panose="020F0502020204030204" pitchFamily="34" charset="0"/>
              </a:rPr>
              <a:t>in resistenza di forma e resistenza</a:t>
            </a:r>
          </a:p>
          <a:p>
            <a:pPr marL="0" indent="0" algn="just">
              <a:spcBef>
                <a:spcPts val="600"/>
              </a:spcBef>
              <a:buNone/>
            </a:pPr>
            <a:r>
              <a:rPr lang="it-IT" sz="2400" dirty="0" smtClean="0">
                <a:solidFill>
                  <a:schemeClr val="tx2">
                    <a:lumMod val="75000"/>
                  </a:schemeClr>
                </a:solidFill>
                <a:latin typeface="Calibri" panose="020F0502020204030204" pitchFamily="34" charset="0"/>
              </a:rPr>
              <a:t>d’attrito.</a:t>
            </a:r>
          </a:p>
          <a:p>
            <a:pPr marL="0" indent="0" algn="just">
              <a:buNone/>
            </a:pPr>
            <a:endParaRPr lang="it-IT" dirty="0">
              <a:latin typeface="Calibri" panose="020F0502020204030204" pitchFamily="34" charset="0"/>
            </a:endParaRPr>
          </a:p>
          <a:p>
            <a:pPr marL="0" indent="0" algn="just">
              <a:buNone/>
            </a:pPr>
            <a:endParaRPr lang="it-IT" dirty="0" smtClean="0">
              <a:latin typeface="Calibri" panose="020F0502020204030204" pitchFamily="34" charset="0"/>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677334" y="1116829"/>
            <a:ext cx="8734089" cy="85936"/>
          </a:xfrm>
          <a:prstGeom prst="rect">
            <a:avLst/>
          </a:prstGeom>
        </p:spPr>
      </p:pic>
      <mc:AlternateContent xmlns:mc="http://schemas.openxmlformats.org/markup-compatibility/2006" xmlns:a14="http://schemas.microsoft.com/office/drawing/2010/main">
        <mc:Choice Requires="a14">
          <p:sp>
            <p:nvSpPr>
              <p:cNvPr id="4" name="CasellaDiTesto 3"/>
              <p:cNvSpPr txBox="1"/>
              <p:nvPr/>
            </p:nvSpPr>
            <p:spPr>
              <a:xfrm>
                <a:off x="3117157" y="5197742"/>
                <a:ext cx="2067785"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400" b="1" i="1" smtClean="0">
                              <a:latin typeface="Cambria Math" panose="02040503050406030204" pitchFamily="18" charset="0"/>
                            </a:rPr>
                          </m:ctrlPr>
                        </m:sSubPr>
                        <m:e>
                          <m:r>
                            <a:rPr lang="it-IT" sz="2400" b="1" i="1" smtClean="0">
                              <a:latin typeface="Cambria Math"/>
                            </a:rPr>
                            <m:t>𝑭</m:t>
                          </m:r>
                        </m:e>
                        <m:sub>
                          <m:r>
                            <a:rPr lang="it-IT" sz="2400" b="1" i="1">
                              <a:latin typeface="Cambria Math" panose="02040503050406030204" pitchFamily="18" charset="0"/>
                            </a:rPr>
                            <m:t>𝑻</m:t>
                          </m:r>
                        </m:sub>
                      </m:sSub>
                      <m:r>
                        <a:rPr lang="it-IT" sz="2400" b="1" i="1">
                          <a:latin typeface="Cambria Math" panose="02040503050406030204" pitchFamily="18" charset="0"/>
                        </a:rPr>
                        <m:t>=</m:t>
                      </m:r>
                      <m:sSub>
                        <m:sSubPr>
                          <m:ctrlPr>
                            <a:rPr lang="it-IT" sz="2400" b="1" i="1">
                              <a:latin typeface="Cambria Math" panose="02040503050406030204" pitchFamily="18" charset="0"/>
                            </a:rPr>
                          </m:ctrlPr>
                        </m:sSubPr>
                        <m:e>
                          <m:r>
                            <a:rPr lang="it-IT" sz="2400" b="1" i="1" smtClean="0">
                              <a:latin typeface="Cambria Math"/>
                            </a:rPr>
                            <m:t>𝑭</m:t>
                          </m:r>
                        </m:e>
                        <m:sub>
                          <m:r>
                            <a:rPr lang="it-IT" sz="2400" b="1" i="1">
                              <a:latin typeface="Cambria Math" panose="02040503050406030204" pitchFamily="18" charset="0"/>
                            </a:rPr>
                            <m:t>𝑹</m:t>
                          </m:r>
                        </m:sub>
                      </m:sSub>
                      <m:r>
                        <a:rPr lang="it-IT" sz="2400" b="1" i="1">
                          <a:latin typeface="Cambria Math" panose="02040503050406030204" pitchFamily="18" charset="0"/>
                        </a:rPr>
                        <m:t>+</m:t>
                      </m:r>
                      <m:sSub>
                        <m:sSubPr>
                          <m:ctrlPr>
                            <a:rPr lang="it-IT" sz="2400" b="1" i="1">
                              <a:latin typeface="Cambria Math" panose="02040503050406030204" pitchFamily="18" charset="0"/>
                            </a:rPr>
                          </m:ctrlPr>
                        </m:sSubPr>
                        <m:e>
                          <m:r>
                            <a:rPr lang="it-IT" sz="2400" b="1" i="1" smtClean="0">
                              <a:latin typeface="Cambria Math"/>
                            </a:rPr>
                            <m:t>𝑭</m:t>
                          </m:r>
                        </m:e>
                        <m:sub>
                          <m:r>
                            <a:rPr lang="it-IT" sz="2400" b="1" i="1">
                              <a:latin typeface="Cambria Math" panose="02040503050406030204" pitchFamily="18" charset="0"/>
                            </a:rPr>
                            <m:t>𝑭</m:t>
                          </m:r>
                        </m:sub>
                      </m:sSub>
                    </m:oMath>
                  </m:oMathPara>
                </a14:m>
                <a:endParaRPr lang="it-IT" sz="2400" b="1" dirty="0"/>
              </a:p>
            </p:txBody>
          </p:sp>
        </mc:Choice>
        <mc:Fallback xmlns="">
          <p:sp>
            <p:nvSpPr>
              <p:cNvPr id="4" name="CasellaDiTesto 3"/>
              <p:cNvSpPr txBox="1">
                <a:spLocks noRot="1" noChangeAspect="1" noMove="1" noResize="1" noEditPoints="1" noAdjustHandles="1" noChangeArrowheads="1" noChangeShapeType="1" noTextEdit="1"/>
              </p:cNvSpPr>
              <p:nvPr/>
            </p:nvSpPr>
            <p:spPr>
              <a:xfrm>
                <a:off x="3117157" y="5197742"/>
                <a:ext cx="2067785" cy="369332"/>
              </a:xfrm>
              <a:prstGeom prst="rect">
                <a:avLst/>
              </a:prstGeom>
              <a:blipFill rotWithShape="1">
                <a:blip r:embed="rId4"/>
                <a:stretch>
                  <a:fillRect b="-18333"/>
                </a:stretch>
              </a:blipFill>
            </p:spPr>
            <p:txBody>
              <a:bodyPr/>
              <a:lstStyle/>
              <a:p>
                <a:r>
                  <a:rPr lang="it-IT">
                    <a:noFill/>
                  </a:rPr>
                  <a:t> </a:t>
                </a:r>
              </a:p>
            </p:txBody>
          </p:sp>
        </mc:Fallback>
      </mc:AlternateContent>
      <p:pic>
        <p:nvPicPr>
          <p:cNvPr id="6" name="Immagine 5"/>
          <p:cNvPicPr/>
          <p:nvPr/>
        </p:nvPicPr>
        <p:blipFill>
          <a:blip r:embed="rId5">
            <a:extLst>
              <a:ext uri="{28A0092B-C50C-407E-A947-70E740481C1C}">
                <a14:useLocalDpi xmlns:a14="http://schemas.microsoft.com/office/drawing/2010/main" val="0"/>
              </a:ext>
            </a:extLst>
          </a:blip>
          <a:stretch>
            <a:fillRect/>
          </a:stretch>
        </p:blipFill>
        <p:spPr>
          <a:xfrm>
            <a:off x="5313051" y="2020886"/>
            <a:ext cx="4229156" cy="3176856"/>
          </a:xfrm>
          <a:prstGeom prst="rect">
            <a:avLst/>
          </a:prstGeom>
        </p:spPr>
      </p:pic>
    </p:spTree>
    <p:extLst>
      <p:ext uri="{BB962C8B-B14F-4D97-AF65-F5344CB8AC3E}">
        <p14:creationId xmlns:p14="http://schemas.microsoft.com/office/powerpoint/2010/main" val="26688358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690" y="1179716"/>
            <a:ext cx="8596312" cy="84579"/>
          </a:xfrm>
        </p:spPr>
      </p:pic>
      <p:sp>
        <p:nvSpPr>
          <p:cNvPr id="2" name="Titolo 1"/>
          <p:cNvSpPr>
            <a:spLocks noGrp="1"/>
          </p:cNvSpPr>
          <p:nvPr>
            <p:ph type="title"/>
          </p:nvPr>
        </p:nvSpPr>
        <p:spPr/>
        <p:txBody>
          <a:bodyPr/>
          <a:lstStyle/>
          <a:p>
            <a:pPr algn="ctr"/>
            <a:r>
              <a:rPr lang="it-IT" dirty="0" smtClean="0">
                <a:solidFill>
                  <a:schemeClr val="tx2">
                    <a:lumMod val="75000"/>
                  </a:schemeClr>
                </a:solidFill>
                <a:latin typeface="Calibri" panose="020F0502020204030204" pitchFamily="34" charset="0"/>
              </a:rPr>
              <a:t>Legge di Newton</a:t>
            </a:r>
            <a:endParaRPr lang="it-IT" dirty="0">
              <a:solidFill>
                <a:schemeClr val="tx2">
                  <a:lumMod val="75000"/>
                </a:schemeClr>
              </a:solidFill>
              <a:latin typeface="Calibri" panose="020F0502020204030204" pitchFamily="34" charset="0"/>
            </a:endParaRPr>
          </a:p>
        </p:txBody>
      </p:sp>
      <p:pic>
        <p:nvPicPr>
          <p:cNvPr id="8" name="Immagine 7"/>
          <p:cNvPicPr/>
          <p:nvPr/>
        </p:nvPicPr>
        <p:blipFill rotWithShape="1">
          <a:blip r:embed="rId3" cstate="print">
            <a:extLst>
              <a:ext uri="{28A0092B-C50C-407E-A947-70E740481C1C}">
                <a14:useLocalDpi xmlns:a14="http://schemas.microsoft.com/office/drawing/2010/main" val="0"/>
              </a:ext>
            </a:extLst>
          </a:blip>
          <a:srcRect t="8555"/>
          <a:stretch/>
        </p:blipFill>
        <p:spPr bwMode="auto">
          <a:xfrm>
            <a:off x="4729673" y="1683368"/>
            <a:ext cx="4919293" cy="2765801"/>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9" name="CasellaDiTesto 8"/>
              <p:cNvSpPr txBox="1"/>
              <p:nvPr/>
            </p:nvSpPr>
            <p:spPr>
              <a:xfrm>
                <a:off x="3299313" y="4960621"/>
                <a:ext cx="3118581" cy="857735"/>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it-IT" sz="2400" b="1" i="1" smtClean="0">
                          <a:latin typeface="Cambria Math" panose="02040503050406030204" pitchFamily="18" charset="0"/>
                        </a:rPr>
                        <m:t>𝝉</m:t>
                      </m:r>
                      <m:r>
                        <a:rPr lang="it-IT" sz="2400" b="1" i="1" smtClean="0">
                          <a:latin typeface="Cambria Math" panose="02040503050406030204" pitchFamily="18" charset="0"/>
                        </a:rPr>
                        <m:t>=</m:t>
                      </m:r>
                      <m:r>
                        <a:rPr lang="it-IT" sz="2400" b="1" i="1" smtClean="0">
                          <a:latin typeface="Cambria Math" panose="02040503050406030204" pitchFamily="18" charset="0"/>
                        </a:rPr>
                        <m:t>𝝁</m:t>
                      </m:r>
                      <m:f>
                        <m:fPr>
                          <m:ctrlPr>
                            <a:rPr lang="it-IT" sz="2400" b="1" i="1" smtClean="0">
                              <a:latin typeface="Cambria Math" panose="02040503050406030204" pitchFamily="18" charset="0"/>
                            </a:rPr>
                          </m:ctrlPr>
                        </m:fPr>
                        <m:num>
                          <m:r>
                            <a:rPr lang="it-IT" sz="2400" b="1" i="1" smtClean="0">
                              <a:latin typeface="Cambria Math" panose="02040503050406030204" pitchFamily="18" charset="0"/>
                            </a:rPr>
                            <m:t>𝝏𝜷</m:t>
                          </m:r>
                        </m:num>
                        <m:den>
                          <m:r>
                            <a:rPr lang="it-IT" sz="2400" b="1" i="1" smtClean="0">
                              <a:latin typeface="Cambria Math" panose="02040503050406030204" pitchFamily="18" charset="0"/>
                            </a:rPr>
                            <m:t>𝝏</m:t>
                          </m:r>
                          <m:r>
                            <a:rPr lang="it-IT" sz="2400" b="1" i="1" smtClean="0">
                              <a:latin typeface="Cambria Math" panose="02040503050406030204" pitchFamily="18" charset="0"/>
                            </a:rPr>
                            <m:t>𝒕</m:t>
                          </m:r>
                        </m:den>
                      </m:f>
                      <m:r>
                        <a:rPr lang="it-IT" sz="2400" b="1" i="1" smtClean="0">
                          <a:latin typeface="Cambria Math" panose="02040503050406030204" pitchFamily="18" charset="0"/>
                        </a:rPr>
                        <m:t>=</m:t>
                      </m:r>
                      <m:r>
                        <a:rPr lang="it-IT" sz="2400" b="1" i="1" smtClean="0">
                          <a:latin typeface="Cambria Math" panose="02040503050406030204" pitchFamily="18" charset="0"/>
                        </a:rPr>
                        <m:t>𝝁</m:t>
                      </m:r>
                      <m:f>
                        <m:fPr>
                          <m:ctrlPr>
                            <a:rPr lang="it-IT" sz="2400" b="1" i="1" smtClean="0">
                              <a:latin typeface="Cambria Math" panose="02040503050406030204" pitchFamily="18" charset="0"/>
                            </a:rPr>
                          </m:ctrlPr>
                        </m:fPr>
                        <m:num>
                          <m:r>
                            <a:rPr lang="it-IT" sz="2400" b="1" i="1" smtClean="0">
                              <a:latin typeface="Cambria Math" panose="02040503050406030204" pitchFamily="18" charset="0"/>
                            </a:rPr>
                            <m:t>𝝏</m:t>
                          </m:r>
                          <m:r>
                            <a:rPr lang="it-IT" sz="2400" b="1" i="1" smtClean="0">
                              <a:latin typeface="Cambria Math" panose="02040503050406030204" pitchFamily="18" charset="0"/>
                            </a:rPr>
                            <m:t>𝒖</m:t>
                          </m:r>
                        </m:num>
                        <m:den>
                          <m:r>
                            <a:rPr lang="it-IT" sz="2400" b="1" i="1" smtClean="0">
                              <a:latin typeface="Cambria Math" panose="02040503050406030204" pitchFamily="18" charset="0"/>
                            </a:rPr>
                            <m:t>𝝏</m:t>
                          </m:r>
                          <m:r>
                            <a:rPr lang="it-IT" sz="2400" b="1" i="1" smtClean="0">
                              <a:latin typeface="Cambria Math" panose="02040503050406030204" pitchFamily="18" charset="0"/>
                            </a:rPr>
                            <m:t>𝒚</m:t>
                          </m:r>
                        </m:den>
                      </m:f>
                    </m:oMath>
                  </m:oMathPara>
                </a14:m>
                <a:endParaRPr lang="it-IT" sz="2400" b="1" dirty="0"/>
              </a:p>
            </p:txBody>
          </p:sp>
        </mc:Choice>
        <mc:Fallback xmlns="">
          <p:sp>
            <p:nvSpPr>
              <p:cNvPr id="9" name="CasellaDiTesto 8"/>
              <p:cNvSpPr txBox="1">
                <a:spLocks noRot="1" noChangeAspect="1" noMove="1" noResize="1" noEditPoints="1" noAdjustHandles="1" noChangeArrowheads="1" noChangeShapeType="1" noTextEdit="1"/>
              </p:cNvSpPr>
              <p:nvPr/>
            </p:nvSpPr>
            <p:spPr>
              <a:xfrm>
                <a:off x="3299313" y="4960621"/>
                <a:ext cx="3118581" cy="857735"/>
              </a:xfrm>
              <a:prstGeom prst="rect">
                <a:avLst/>
              </a:prstGeom>
              <a:blipFill rotWithShape="0">
                <a:blip r:embed="rId4"/>
                <a:stretch>
                  <a:fillRect/>
                </a:stretch>
              </a:blipFill>
            </p:spPr>
            <p:txBody>
              <a:bodyPr/>
              <a:lstStyle/>
              <a:p>
                <a:r>
                  <a:rPr lang="it-IT">
                    <a:noFill/>
                  </a:rPr>
                  <a:t> </a:t>
                </a:r>
              </a:p>
            </p:txBody>
          </p:sp>
        </mc:Fallback>
      </mc:AlternateContent>
      <p:sp>
        <p:nvSpPr>
          <p:cNvPr id="3" name="CasellaDiTesto 2"/>
          <p:cNvSpPr txBox="1"/>
          <p:nvPr/>
        </p:nvSpPr>
        <p:spPr>
          <a:xfrm>
            <a:off x="518616" y="2343894"/>
            <a:ext cx="4339988" cy="2308324"/>
          </a:xfrm>
          <a:prstGeom prst="rect">
            <a:avLst/>
          </a:prstGeom>
          <a:noFill/>
        </p:spPr>
        <p:txBody>
          <a:bodyPr wrap="square" rtlCol="0">
            <a:spAutoFit/>
          </a:bodyPr>
          <a:lstStyle/>
          <a:p>
            <a:pPr algn="just">
              <a:spcBef>
                <a:spcPts val="600"/>
              </a:spcBef>
            </a:pPr>
            <a:r>
              <a:rPr lang="it-IT" sz="2400" dirty="0" smtClean="0">
                <a:solidFill>
                  <a:schemeClr val="tx2">
                    <a:lumMod val="75000"/>
                  </a:schemeClr>
                </a:solidFill>
                <a:latin typeface="Calibri" panose="020F0502020204030204" pitchFamily="34" charset="0"/>
              </a:rPr>
              <a:t>In un fluido viscoso gli sforzi tangenziali sono proporzionali alla velocità di deformazione e quindi al gradiente di velocità nella direzione trasversale al moto</a:t>
            </a:r>
          </a:p>
        </p:txBody>
      </p:sp>
    </p:spTree>
    <p:extLst>
      <p:ext uri="{BB962C8B-B14F-4D97-AF65-F5344CB8AC3E}">
        <p14:creationId xmlns:p14="http://schemas.microsoft.com/office/powerpoint/2010/main" val="25362731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9"/>
          <p:cNvSpPr>
            <a:spLocks noGrp="1"/>
          </p:cNvSpPr>
          <p:nvPr>
            <p:ph type="title"/>
          </p:nvPr>
        </p:nvSpPr>
        <p:spPr/>
        <p:txBody>
          <a:bodyPr/>
          <a:lstStyle/>
          <a:p>
            <a:pPr algn="ctr"/>
            <a:r>
              <a:rPr lang="it-IT" dirty="0" smtClean="0">
                <a:solidFill>
                  <a:schemeClr val="tx2">
                    <a:lumMod val="75000"/>
                  </a:schemeClr>
                </a:solidFill>
                <a:latin typeface="Calibri" panose="020F0502020204030204" pitchFamily="34" charset="0"/>
              </a:rPr>
              <a:t>Importanza dell’attrito viscoso</a:t>
            </a:r>
            <a:endParaRPr lang="it-IT" dirty="0">
              <a:solidFill>
                <a:schemeClr val="tx2">
                  <a:lumMod val="75000"/>
                </a:schemeClr>
              </a:solidFill>
              <a:latin typeface="Calibri" panose="020F0502020204030204" pitchFamily="34" charset="0"/>
            </a:endParaRPr>
          </a:p>
        </p:txBody>
      </p:sp>
      <p:pic>
        <p:nvPicPr>
          <p:cNvPr id="4" name="Segnaposto contenuto 3" descr="C:\Users\Utente\Documents\universita\TESI\foto e video\resistenza-froude.png"/>
          <p:cNvPicPr>
            <a:picLocks noGrp="1"/>
          </p:cNvPicPr>
          <p:nvPr>
            <p:ph idx="1"/>
          </p:nvPr>
        </p:nvPicPr>
        <p:blipFill rotWithShape="1">
          <a:blip r:embed="rId2" cstate="print">
            <a:extLst>
              <a:ext uri="{28A0092B-C50C-407E-A947-70E740481C1C}">
                <a14:useLocalDpi xmlns:a14="http://schemas.microsoft.com/office/drawing/2010/main" val="0"/>
              </a:ext>
            </a:extLst>
          </a:blip>
          <a:srcRect b="9524"/>
          <a:stretch/>
        </p:blipFill>
        <p:spPr bwMode="auto">
          <a:xfrm>
            <a:off x="1153969" y="1930400"/>
            <a:ext cx="3644402" cy="3511755"/>
          </a:xfrm>
          <a:prstGeom prst="rect">
            <a:avLst/>
          </a:prstGeom>
          <a:noFill/>
          <a:ln>
            <a:noFill/>
          </a:ln>
          <a:extLst>
            <a:ext uri="{53640926-AAD7-44D8-BBD7-CCE9431645EC}">
              <a14:shadowObscured xmlns:a14="http://schemas.microsoft.com/office/drawing/2010/main"/>
            </a:ext>
          </a:extLst>
        </p:spPr>
      </p:pic>
      <p:sp>
        <p:nvSpPr>
          <p:cNvPr id="5" name="Rettangolo 4"/>
          <p:cNvSpPr/>
          <p:nvPr/>
        </p:nvSpPr>
        <p:spPr>
          <a:xfrm>
            <a:off x="5275005" y="1757915"/>
            <a:ext cx="4163961" cy="1569660"/>
          </a:xfrm>
          <a:prstGeom prst="rect">
            <a:avLst/>
          </a:prstGeom>
        </p:spPr>
        <p:txBody>
          <a:bodyPr wrap="square">
            <a:spAutoFit/>
          </a:bodyPr>
          <a:lstStyle/>
          <a:p>
            <a:pPr algn="just"/>
            <a:r>
              <a:rPr lang="it-IT" sz="2400" dirty="0" smtClean="0">
                <a:solidFill>
                  <a:schemeClr val="tx2">
                    <a:lumMod val="75000"/>
                  </a:schemeClr>
                </a:solidFill>
                <a:latin typeface="Calibri" panose="020F0502020204030204" pitchFamily="34" charset="0"/>
              </a:rPr>
              <a:t>Andamento percentuale </a:t>
            </a:r>
            <a:r>
              <a:rPr lang="it-IT" sz="2400" dirty="0">
                <a:solidFill>
                  <a:schemeClr val="tx2">
                    <a:lumMod val="75000"/>
                  </a:schemeClr>
                </a:solidFill>
                <a:latin typeface="Calibri" panose="020F0502020204030204" pitchFamily="34" charset="0"/>
              </a:rPr>
              <a:t>dei contributi alla resistenza totale al variare del numero di </a:t>
            </a:r>
            <a:r>
              <a:rPr lang="it-IT" sz="2400" dirty="0" err="1">
                <a:solidFill>
                  <a:schemeClr val="tx2">
                    <a:lumMod val="75000"/>
                  </a:schemeClr>
                </a:solidFill>
                <a:latin typeface="Calibri" panose="020F0502020204030204" pitchFamily="34" charset="0"/>
              </a:rPr>
              <a:t>Froude</a:t>
            </a:r>
            <a:r>
              <a:rPr lang="it-IT" sz="2400" dirty="0">
                <a:solidFill>
                  <a:schemeClr val="tx2">
                    <a:lumMod val="75000"/>
                  </a:schemeClr>
                </a:solidFill>
                <a:latin typeface="Calibri" panose="020F0502020204030204" pitchFamily="34" charset="0"/>
              </a:rPr>
              <a:t> ( velocità) per una nave</a:t>
            </a:r>
          </a:p>
        </p:txBody>
      </p:sp>
      <mc:AlternateContent xmlns:mc="http://schemas.openxmlformats.org/markup-compatibility/2006" xmlns:a14="http://schemas.microsoft.com/office/drawing/2010/main">
        <mc:Choice Requires="a14">
          <p:sp>
            <p:nvSpPr>
              <p:cNvPr id="7" name="Rettangolo 6"/>
              <p:cNvSpPr/>
              <p:nvPr/>
            </p:nvSpPr>
            <p:spPr>
              <a:xfrm>
                <a:off x="6631017" y="3834211"/>
                <a:ext cx="1451936" cy="7977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it-IT" sz="2000" b="1" i="1" smtClean="0">
                              <a:latin typeface="Cambria Math" panose="02040503050406030204" pitchFamily="18" charset="0"/>
                            </a:rPr>
                          </m:ctrlPr>
                        </m:sSubPr>
                        <m:e>
                          <m:r>
                            <a:rPr lang="it-IT" sz="2000" b="1" i="0" smtClean="0">
                              <a:latin typeface="Cambria Math" panose="02040503050406030204" pitchFamily="18" charset="0"/>
                            </a:rPr>
                            <m:t>𝐅𝐫</m:t>
                          </m:r>
                        </m:e>
                        <m:sub>
                          <m:r>
                            <a:rPr lang="it-IT" sz="2000" b="1" i="0" smtClean="0">
                              <a:latin typeface="Cambria Math" panose="02040503050406030204" pitchFamily="18" charset="0"/>
                            </a:rPr>
                            <m:t>𝐬</m:t>
                          </m:r>
                        </m:sub>
                      </m:sSub>
                      <m:r>
                        <a:rPr lang="it-IT" sz="2000" b="1" i="0" smtClean="0">
                          <a:latin typeface="Cambria Math" panose="02040503050406030204" pitchFamily="18" charset="0"/>
                        </a:rPr>
                        <m:t>=</m:t>
                      </m:r>
                      <m:f>
                        <m:fPr>
                          <m:ctrlPr>
                            <a:rPr lang="it-IT" sz="2000" b="1" i="1" smtClean="0">
                              <a:latin typeface="Cambria Math" panose="02040503050406030204" pitchFamily="18" charset="0"/>
                            </a:rPr>
                          </m:ctrlPr>
                        </m:fPr>
                        <m:num>
                          <m:r>
                            <a:rPr lang="it-IT" sz="2000" b="1" i="0" smtClean="0">
                              <a:latin typeface="Cambria Math" panose="02040503050406030204" pitchFamily="18" charset="0"/>
                            </a:rPr>
                            <m:t>𝐔</m:t>
                          </m:r>
                        </m:num>
                        <m:den>
                          <m:rad>
                            <m:radPr>
                              <m:degHide m:val="on"/>
                              <m:ctrlPr>
                                <a:rPr lang="it-IT" sz="2000" b="1" i="1" smtClean="0">
                                  <a:latin typeface="Cambria Math" panose="02040503050406030204" pitchFamily="18" charset="0"/>
                                </a:rPr>
                              </m:ctrlPr>
                            </m:radPr>
                            <m:deg/>
                            <m:e>
                              <m:r>
                                <a:rPr lang="it-IT" sz="2000" b="1" i="1" smtClean="0">
                                  <a:latin typeface="Cambria Math" panose="02040503050406030204" pitchFamily="18" charset="0"/>
                                </a:rPr>
                                <m:t>𝒈𝑳</m:t>
                              </m:r>
                            </m:e>
                          </m:rad>
                        </m:den>
                      </m:f>
                    </m:oMath>
                  </m:oMathPara>
                </a14:m>
                <a:endParaRPr lang="it-IT" sz="2000" b="1" dirty="0"/>
              </a:p>
            </p:txBody>
          </p:sp>
        </mc:Choice>
        <mc:Fallback xmlns="">
          <p:sp>
            <p:nvSpPr>
              <p:cNvPr id="7" name="Rettangolo 6"/>
              <p:cNvSpPr>
                <a:spLocks noRot="1" noChangeAspect="1" noMove="1" noResize="1" noEditPoints="1" noAdjustHandles="1" noChangeArrowheads="1" noChangeShapeType="1" noTextEdit="1"/>
              </p:cNvSpPr>
              <p:nvPr/>
            </p:nvSpPr>
            <p:spPr>
              <a:xfrm>
                <a:off x="6631017" y="3834211"/>
                <a:ext cx="1451936" cy="797719"/>
              </a:xfrm>
              <a:prstGeom prst="rect">
                <a:avLst/>
              </a:prstGeom>
              <a:blipFill rotWithShape="0">
                <a:blip r:embed="rId3"/>
                <a:stretch>
                  <a:fillRect/>
                </a:stretch>
              </a:blipFill>
            </p:spPr>
            <p:txBody>
              <a:bodyPr/>
              <a:lstStyle/>
              <a:p>
                <a:r>
                  <a:rPr lang="it-IT">
                    <a:noFill/>
                  </a:rPr>
                  <a:t> </a:t>
                </a:r>
              </a:p>
            </p:txBody>
          </p:sp>
        </mc:Fallback>
      </mc:AlternateContent>
      <p:pic>
        <p:nvPicPr>
          <p:cNvPr id="12" name="Immagin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677334" y="1161073"/>
            <a:ext cx="8734089" cy="85936"/>
          </a:xfrm>
          <a:prstGeom prst="rect">
            <a:avLst/>
          </a:prstGeom>
        </p:spPr>
      </p:pic>
      <p:cxnSp>
        <p:nvCxnSpPr>
          <p:cNvPr id="3" name="Connettore 1 2"/>
          <p:cNvCxnSpPr/>
          <p:nvPr/>
        </p:nvCxnSpPr>
        <p:spPr>
          <a:xfrm>
            <a:off x="1851660" y="2171700"/>
            <a:ext cx="257556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072913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chemeClr val="tx2">
                    <a:lumMod val="75000"/>
                  </a:schemeClr>
                </a:solidFill>
                <a:latin typeface="Calibri" panose="020F0502020204030204" pitchFamily="34" charset="0"/>
              </a:rPr>
              <a:t>Moto su lastra piana</a:t>
            </a:r>
            <a:endParaRPr lang="it-IT" dirty="0">
              <a:solidFill>
                <a:schemeClr val="tx2">
                  <a:lumMod val="75000"/>
                </a:schemeClr>
              </a:solidFill>
              <a:latin typeface="Calibri" panose="020F0502020204030204" pitchFamily="34" charset="0"/>
            </a:endParaRPr>
          </a:p>
        </p:txBody>
      </p:sp>
      <p:pic>
        <p:nvPicPr>
          <p:cNvPr id="4" name="Segnaposto contenuto 3"/>
          <p:cNvPicPr>
            <a:picLocks noGrp="1"/>
          </p:cNvPicPr>
          <p:nvPr>
            <p:ph idx="1"/>
          </p:nvPr>
        </p:nvPicPr>
        <p:blipFill rotWithShape="1">
          <a:blip r:embed="rId2">
            <a:extLst>
              <a:ext uri="{28A0092B-C50C-407E-A947-70E740481C1C}">
                <a14:useLocalDpi xmlns:a14="http://schemas.microsoft.com/office/drawing/2010/main" val="0"/>
              </a:ext>
            </a:extLst>
          </a:blip>
          <a:srcRect l="2803" t="11646" b="5933"/>
          <a:stretch/>
        </p:blipFill>
        <p:spPr bwMode="auto">
          <a:xfrm>
            <a:off x="1397893" y="1930400"/>
            <a:ext cx="7033414" cy="3164234"/>
          </a:xfrm>
          <a:prstGeom prst="rect">
            <a:avLst/>
          </a:prstGeom>
          <a:noFill/>
          <a:ln>
            <a:noFill/>
          </a:ln>
          <a:extLst>
            <a:ext uri="{53640926-AAD7-44D8-BBD7-CCE9431645EC}">
              <a14:shadowObscured xmlns:a14="http://schemas.microsoft.com/office/drawing/2010/main"/>
            </a:ext>
          </a:extLst>
        </p:spPr>
      </p:pic>
      <p:sp>
        <p:nvSpPr>
          <p:cNvPr id="3" name="CasellaDiTesto 2"/>
          <p:cNvSpPr txBox="1"/>
          <p:nvPr/>
        </p:nvSpPr>
        <p:spPr>
          <a:xfrm>
            <a:off x="1519706" y="5041728"/>
            <a:ext cx="6465195" cy="1569660"/>
          </a:xfrm>
          <a:prstGeom prst="rect">
            <a:avLst/>
          </a:prstGeom>
          <a:noFill/>
        </p:spPr>
        <p:txBody>
          <a:bodyPr wrap="square" rtlCol="0">
            <a:spAutoFit/>
          </a:bodyPr>
          <a:lstStyle/>
          <a:p>
            <a:pPr algn="just"/>
            <a:r>
              <a:rPr lang="it-IT" sz="2400" dirty="0" smtClean="0">
                <a:solidFill>
                  <a:schemeClr val="tx2">
                    <a:lumMod val="75000"/>
                  </a:schemeClr>
                </a:solidFill>
                <a:latin typeface="Calibri" panose="020F0502020204030204" pitchFamily="34" charset="0"/>
              </a:rPr>
              <a:t>A causa della condizione di aderenza, in prossimità della parete si genera una zona di </a:t>
            </a:r>
            <a:r>
              <a:rPr lang="it-IT" sz="2400" b="1" i="1" u="sng" dirty="0" smtClean="0">
                <a:solidFill>
                  <a:schemeClr val="tx2">
                    <a:lumMod val="75000"/>
                  </a:schemeClr>
                </a:solidFill>
                <a:latin typeface="Calibri" panose="020F0502020204030204" pitchFamily="34" charset="0"/>
              </a:rPr>
              <a:t>strato limite </a:t>
            </a:r>
            <a:r>
              <a:rPr lang="it-IT" sz="2400" dirty="0" smtClean="0">
                <a:solidFill>
                  <a:schemeClr val="tx2">
                    <a:lumMod val="75000"/>
                  </a:schemeClr>
                </a:solidFill>
                <a:latin typeface="Calibri" panose="020F0502020204030204" pitchFamily="34" charset="0"/>
              </a:rPr>
              <a:t>in cui gli effetti viscosi sono dominanti e la velocità diviene bidimensionale </a:t>
            </a:r>
            <a:endParaRPr lang="it-IT" sz="2400" dirty="0">
              <a:solidFill>
                <a:schemeClr val="tx2">
                  <a:lumMod val="75000"/>
                </a:schemeClr>
              </a:solidFill>
              <a:latin typeface="Calibri" panose="020F0502020204030204" pitchFamily="34" charset="0"/>
            </a:endParaRPr>
          </a:p>
        </p:txBody>
      </p:sp>
      <p:pic>
        <p:nvPicPr>
          <p:cNvPr id="5" name="Segnaposto contenuto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690" y="1125261"/>
            <a:ext cx="8596312" cy="84579"/>
          </a:xfrm>
          <a:prstGeom prst="rect">
            <a:avLst/>
          </a:prstGeom>
        </p:spPr>
      </p:pic>
    </p:spTree>
    <p:extLst>
      <p:ext uri="{BB962C8B-B14F-4D97-AF65-F5344CB8AC3E}">
        <p14:creationId xmlns:p14="http://schemas.microsoft.com/office/powerpoint/2010/main" val="1570607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690" y="1164589"/>
            <a:ext cx="8596312" cy="84579"/>
          </a:xfrm>
        </p:spPr>
      </p:pic>
      <p:pic>
        <p:nvPicPr>
          <p:cNvPr id="6" name="Immagine 5"/>
          <p:cNvPicPr/>
          <p:nvPr/>
        </p:nvPicPr>
        <p:blipFill>
          <a:blip r:embed="rId3"/>
          <a:stretch>
            <a:fillRect/>
          </a:stretch>
        </p:blipFill>
        <p:spPr>
          <a:xfrm>
            <a:off x="5531359" y="1705971"/>
            <a:ext cx="4051658" cy="3774659"/>
          </a:xfrm>
          <a:prstGeom prst="rect">
            <a:avLst/>
          </a:prstGeom>
        </p:spPr>
      </p:pic>
      <p:sp>
        <p:nvSpPr>
          <p:cNvPr id="2" name="Titolo 1"/>
          <p:cNvSpPr>
            <a:spLocks noGrp="1"/>
          </p:cNvSpPr>
          <p:nvPr>
            <p:ph type="title"/>
          </p:nvPr>
        </p:nvSpPr>
        <p:spPr/>
        <p:txBody>
          <a:bodyPr>
            <a:normAutofit/>
          </a:bodyPr>
          <a:lstStyle/>
          <a:p>
            <a:pPr algn="ctr"/>
            <a:r>
              <a:rPr lang="it-IT" dirty="0" smtClean="0">
                <a:solidFill>
                  <a:schemeClr val="tx2">
                    <a:lumMod val="75000"/>
                  </a:schemeClr>
                </a:solidFill>
                <a:latin typeface="Calibri" panose="020F0502020204030204" pitchFamily="34" charset="0"/>
              </a:rPr>
              <a:t>Determinazione coefficienti d’attrito</a:t>
            </a:r>
            <a:endParaRPr lang="it-IT" dirty="0">
              <a:solidFill>
                <a:schemeClr val="tx2">
                  <a:lumMod val="75000"/>
                </a:schemeClr>
              </a:solidFill>
              <a:latin typeface="Calibri" panose="020F0502020204030204" pitchFamily="34" charset="0"/>
            </a:endParaRPr>
          </a:p>
        </p:txBody>
      </p:sp>
      <p:pic>
        <p:nvPicPr>
          <p:cNvPr id="8" name="Immagin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5335" y="2646923"/>
            <a:ext cx="925817" cy="720080"/>
          </a:xfrm>
          <a:prstGeom prst="rect">
            <a:avLst/>
          </a:prstGeom>
        </p:spPr>
      </p:pic>
      <p:pic>
        <p:nvPicPr>
          <p:cNvPr id="9" name="Immagin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13305" y="2643959"/>
            <a:ext cx="1045277" cy="648072"/>
          </a:xfrm>
          <a:prstGeom prst="rect">
            <a:avLst/>
          </a:prstGeom>
        </p:spPr>
      </p:pic>
      <p:sp>
        <p:nvSpPr>
          <p:cNvPr id="12" name="Rettangolo 11"/>
          <p:cNvSpPr/>
          <p:nvPr/>
        </p:nvSpPr>
        <p:spPr>
          <a:xfrm>
            <a:off x="3526439" y="2044289"/>
            <a:ext cx="2005677" cy="369332"/>
          </a:xfrm>
          <a:prstGeom prst="rect">
            <a:avLst/>
          </a:prstGeom>
        </p:spPr>
        <p:txBody>
          <a:bodyPr wrap="none">
            <a:spAutoFit/>
          </a:bodyPr>
          <a:lstStyle/>
          <a:p>
            <a:r>
              <a:rPr lang="en-US" dirty="0"/>
              <a:t>k = 0.41 ; </a:t>
            </a:r>
            <a:r>
              <a:rPr lang="en-US" i="1" dirty="0"/>
              <a:t>B</a:t>
            </a:r>
            <a:r>
              <a:rPr lang="en-US" dirty="0"/>
              <a:t> = 5.0 </a:t>
            </a:r>
            <a:endParaRPr lang="it-IT" dirty="0"/>
          </a:p>
        </p:txBody>
      </p:sp>
      <p:pic>
        <p:nvPicPr>
          <p:cNvPr id="13" name="Immagin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67597" y="2740540"/>
            <a:ext cx="1604160" cy="512440"/>
          </a:xfrm>
          <a:prstGeom prst="rect">
            <a:avLst/>
          </a:prstGeom>
        </p:spPr>
      </p:pic>
      <p:pic>
        <p:nvPicPr>
          <p:cNvPr id="14" name="Immagin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85335" y="4757165"/>
            <a:ext cx="1351693" cy="648072"/>
          </a:xfrm>
          <a:prstGeom prst="rect">
            <a:avLst/>
          </a:prstGeom>
        </p:spPr>
      </p:pic>
      <mc:AlternateContent xmlns:mc="http://schemas.openxmlformats.org/markup-compatibility/2006" xmlns:a14="http://schemas.microsoft.com/office/drawing/2010/main">
        <mc:Choice Requires="a14">
          <p:sp>
            <p:nvSpPr>
              <p:cNvPr id="15" name="Rettangolo 14"/>
              <p:cNvSpPr/>
              <p:nvPr/>
            </p:nvSpPr>
            <p:spPr>
              <a:xfrm>
                <a:off x="2736516" y="4800513"/>
                <a:ext cx="1233607" cy="762516"/>
              </a:xfrm>
              <a:prstGeom prst="rect">
                <a:avLst/>
              </a:prstGeom>
            </p:spPr>
            <p:txBody>
              <a:bodyPr wrap="none">
                <a:spAutoFit/>
              </a:bodyPr>
              <a:lstStyle/>
              <a:p>
                <a14:m>
                  <m:oMath xmlns:m="http://schemas.openxmlformats.org/officeDocument/2006/math">
                    <m:r>
                      <m:rPr>
                        <m:nor/>
                      </m:rPr>
                      <a:rPr lang="en-US" dirty="0" smtClean="0">
                        <a:latin typeface="Calibri" panose="020F0502020204030204" pitchFamily="34" charset="0"/>
                      </a:rPr>
                      <m:t>Re</m:t>
                    </m:r>
                    <m:r>
                      <m:rPr>
                        <m:nor/>
                      </m:rPr>
                      <a:rPr lang="en-US" i="1" baseline="-25000" dirty="0" smtClean="0">
                        <a:latin typeface="Calibri" panose="020F0502020204030204" pitchFamily="34" charset="0"/>
                      </a:rPr>
                      <m:t>x</m:t>
                    </m:r>
                    <m:r>
                      <m:rPr>
                        <m:nor/>
                      </m:rPr>
                      <a:rPr lang="en-US" dirty="0" smtClean="0">
                        <a:latin typeface="Calibri" panose="020F0502020204030204" pitchFamily="34" charset="0"/>
                      </a:rPr>
                      <m:t> =</m:t>
                    </m:r>
                    <m:r>
                      <a:rPr lang="it-IT" b="0" i="1" dirty="0" smtClean="0">
                        <a:latin typeface="Cambria Math" panose="02040503050406030204" pitchFamily="18" charset="0"/>
                      </a:rPr>
                      <m:t> </m:t>
                    </m:r>
                    <m:r>
                      <a:rPr lang="it-IT" b="0" i="1" dirty="0" smtClean="0">
                        <a:latin typeface="Cambria Math" panose="02040503050406030204" pitchFamily="18" charset="0"/>
                      </a:rPr>
                      <m:t>𝑥</m:t>
                    </m:r>
                    <m:f>
                      <m:fPr>
                        <m:ctrlPr>
                          <a:rPr lang="it-IT" b="0" i="1" dirty="0" smtClean="0">
                            <a:latin typeface="Cambria Math" panose="02040503050406030204" pitchFamily="18" charset="0"/>
                          </a:rPr>
                        </m:ctrlPr>
                      </m:fPr>
                      <m:num>
                        <m:sSub>
                          <m:sSubPr>
                            <m:ctrlPr>
                              <a:rPr lang="it-IT" b="0" i="1" dirty="0" smtClean="0">
                                <a:latin typeface="Cambria Math" panose="02040503050406030204" pitchFamily="18" charset="0"/>
                              </a:rPr>
                            </m:ctrlPr>
                          </m:sSubPr>
                          <m:e>
                            <m:r>
                              <a:rPr lang="it-IT" b="0" i="1" dirty="0" smtClean="0">
                                <a:latin typeface="Cambria Math" panose="02040503050406030204" pitchFamily="18" charset="0"/>
                              </a:rPr>
                              <m:t>𝑈</m:t>
                            </m:r>
                          </m:e>
                          <m:sub>
                            <m:r>
                              <a:rPr lang="it-IT" b="0" i="1" dirty="0" smtClean="0">
                                <a:latin typeface="Cambria Math" panose="02040503050406030204" pitchFamily="18" charset="0"/>
                              </a:rPr>
                              <m:t>𝑒</m:t>
                            </m:r>
                          </m:sub>
                        </m:sSub>
                      </m:num>
                      <m:den>
                        <m:r>
                          <a:rPr lang="it-IT" b="0" i="1" dirty="0" smtClean="0">
                            <a:latin typeface="Cambria Math" panose="02040503050406030204" pitchFamily="18" charset="0"/>
                          </a:rPr>
                          <m:t>𝜈</m:t>
                        </m:r>
                      </m:den>
                    </m:f>
                    <m:r>
                      <a:rPr lang="it-IT" b="0" i="1" dirty="0" smtClean="0">
                        <a:latin typeface="Cambria Math" panose="02040503050406030204" pitchFamily="18" charset="0"/>
                      </a:rPr>
                      <m:t>  </m:t>
                    </m:r>
                  </m:oMath>
                </a14:m>
                <a:r>
                  <a:rPr lang="it-IT" dirty="0" smtClean="0">
                    <a:latin typeface="Calibri" panose="020F0502020204030204" pitchFamily="34" charset="0"/>
                  </a:rPr>
                  <a:t> </a:t>
                </a:r>
                <a:endParaRPr lang="it-IT" dirty="0">
                  <a:latin typeface="Calibri" panose="020F0502020204030204" pitchFamily="34" charset="0"/>
                </a:endParaRPr>
              </a:p>
              <a:p>
                <a:endParaRPr lang="it-IT" dirty="0"/>
              </a:p>
            </p:txBody>
          </p:sp>
        </mc:Choice>
        <mc:Fallback xmlns="">
          <p:sp>
            <p:nvSpPr>
              <p:cNvPr id="15" name="Rettangolo 14"/>
              <p:cNvSpPr>
                <a:spLocks noRot="1" noChangeAspect="1" noMove="1" noResize="1" noEditPoints="1" noAdjustHandles="1" noChangeArrowheads="1" noChangeShapeType="1" noTextEdit="1"/>
              </p:cNvSpPr>
              <p:nvPr/>
            </p:nvSpPr>
            <p:spPr>
              <a:xfrm>
                <a:off x="2736516" y="4800513"/>
                <a:ext cx="1233607" cy="762516"/>
              </a:xfrm>
              <a:prstGeom prst="rect">
                <a:avLst/>
              </a:prstGeom>
              <a:blipFill rotWithShape="0">
                <a:blip r:embed="rId8"/>
                <a:stretch>
                  <a:fillRect/>
                </a:stretch>
              </a:blipFill>
            </p:spPr>
            <p:txBody>
              <a:bodyPr/>
              <a:lstStyle/>
              <a:p>
                <a:r>
                  <a:rPr lang="it-IT">
                    <a:noFill/>
                  </a:rPr>
                  <a:t> </a:t>
                </a:r>
              </a:p>
            </p:txBody>
          </p:sp>
        </mc:Fallback>
      </mc:AlternateContent>
      <p:pic>
        <p:nvPicPr>
          <p:cNvPr id="16" name="Immagine 1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187709" y="4691438"/>
            <a:ext cx="1213849" cy="720080"/>
          </a:xfrm>
          <a:prstGeom prst="rect">
            <a:avLst/>
          </a:prstGeom>
        </p:spPr>
      </p:pic>
      <p:pic>
        <p:nvPicPr>
          <p:cNvPr id="17" name="Immagine 1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92476" y="5606378"/>
            <a:ext cx="1789688" cy="673348"/>
          </a:xfrm>
          <a:prstGeom prst="rect">
            <a:avLst/>
          </a:prstGeom>
          <a:ln>
            <a:solidFill>
              <a:srgbClr val="008000"/>
            </a:solidFill>
          </a:ln>
        </p:spPr>
      </p:pic>
      <p:sp>
        <p:nvSpPr>
          <p:cNvPr id="18" name="Rettangolo 17"/>
          <p:cNvSpPr/>
          <p:nvPr/>
        </p:nvSpPr>
        <p:spPr>
          <a:xfrm>
            <a:off x="950174" y="3279837"/>
            <a:ext cx="4572000" cy="1754326"/>
          </a:xfrm>
          <a:prstGeom prst="rect">
            <a:avLst/>
          </a:prstGeom>
        </p:spPr>
        <p:txBody>
          <a:bodyPr>
            <a:spAutoFit/>
          </a:bodyPr>
          <a:lstStyle/>
          <a:p>
            <a:r>
              <a:rPr lang="it-IT" dirty="0" smtClean="0">
                <a:solidFill>
                  <a:schemeClr val="tx2">
                    <a:lumMod val="75000"/>
                  </a:schemeClr>
                </a:solidFill>
                <a:latin typeface="Calibri" panose="020F0502020204030204" pitchFamily="34" charset="0"/>
              </a:rPr>
              <a:t>Si ha un passaggio dalla legge lineare a quella logaritmica quando y</a:t>
            </a:r>
            <a:r>
              <a:rPr lang="it-IT" dirty="0">
                <a:solidFill>
                  <a:schemeClr val="tx2">
                    <a:lumMod val="75000"/>
                  </a:schemeClr>
                </a:solidFill>
                <a:latin typeface="Calibri" panose="020F0502020204030204" pitchFamily="34" charset="0"/>
              </a:rPr>
              <a:t>+ </a:t>
            </a:r>
            <a:r>
              <a:rPr lang="it-IT" dirty="0" smtClean="0">
                <a:solidFill>
                  <a:schemeClr val="tx2">
                    <a:lumMod val="75000"/>
                  </a:schemeClr>
                </a:solidFill>
                <a:latin typeface="Calibri" panose="020F0502020204030204" pitchFamily="34" charset="0"/>
              </a:rPr>
              <a:t>ha </a:t>
            </a:r>
            <a:r>
              <a:rPr lang="it-IT" dirty="0">
                <a:solidFill>
                  <a:schemeClr val="tx2">
                    <a:lumMod val="75000"/>
                  </a:schemeClr>
                </a:solidFill>
                <a:latin typeface="Calibri" panose="020F0502020204030204" pitchFamily="34" charset="0"/>
              </a:rPr>
              <a:t>valori </a:t>
            </a:r>
            <a:r>
              <a:rPr lang="it-IT" dirty="0" smtClean="0">
                <a:solidFill>
                  <a:schemeClr val="tx2">
                    <a:lumMod val="75000"/>
                  </a:schemeClr>
                </a:solidFill>
                <a:latin typeface="Calibri" panose="020F0502020204030204" pitchFamily="34" charset="0"/>
              </a:rPr>
              <a:t>compresi tra 5 e 7. La velocità</a:t>
            </a:r>
            <a:r>
              <a:rPr lang="en-US" dirty="0" smtClean="0">
                <a:solidFill>
                  <a:schemeClr val="tx2">
                    <a:lumMod val="75000"/>
                  </a:schemeClr>
                </a:solidFill>
                <a:latin typeface="Calibri" panose="020F0502020204030204" pitchFamily="34" charset="0"/>
              </a:rPr>
              <a:t> </a:t>
            </a:r>
            <a:r>
              <a:rPr lang="en-US" dirty="0" err="1" smtClean="0">
                <a:solidFill>
                  <a:schemeClr val="tx2">
                    <a:lumMod val="75000"/>
                  </a:schemeClr>
                </a:solidFill>
                <a:latin typeface="Calibri" panose="020F0502020204030204" pitchFamily="34" charset="0"/>
              </a:rPr>
              <a:t>adimensionale</a:t>
            </a:r>
            <a:r>
              <a:rPr lang="en-US" dirty="0" smtClean="0">
                <a:solidFill>
                  <a:schemeClr val="tx2">
                    <a:lumMod val="75000"/>
                  </a:schemeClr>
                </a:solidFill>
                <a:latin typeface="Calibri" panose="020F0502020204030204" pitchFamily="34" charset="0"/>
              </a:rPr>
              <a:t> al </a:t>
            </a:r>
            <a:r>
              <a:rPr lang="en-US" dirty="0" err="1" smtClean="0">
                <a:solidFill>
                  <a:schemeClr val="tx2">
                    <a:lumMod val="75000"/>
                  </a:schemeClr>
                </a:solidFill>
                <a:latin typeface="Calibri" panose="020F0502020204030204" pitchFamily="34" charset="0"/>
              </a:rPr>
              <a:t>limite</a:t>
            </a:r>
            <a:r>
              <a:rPr lang="en-US" dirty="0" smtClean="0">
                <a:solidFill>
                  <a:schemeClr val="tx2">
                    <a:lumMod val="75000"/>
                  </a:schemeClr>
                </a:solidFill>
                <a:latin typeface="Calibri" panose="020F0502020204030204" pitchFamily="34" charset="0"/>
              </a:rPr>
              <a:t> del </a:t>
            </a:r>
            <a:r>
              <a:rPr lang="it-IT" b="1" i="1" u="sng" dirty="0" smtClean="0">
                <a:solidFill>
                  <a:schemeClr val="tx2">
                    <a:lumMod val="75000"/>
                  </a:schemeClr>
                </a:solidFill>
                <a:latin typeface="Calibri" panose="020F0502020204030204" pitchFamily="34" charset="0"/>
              </a:rPr>
              <a:t>substrato</a:t>
            </a:r>
            <a:r>
              <a:rPr lang="en-US" b="1" i="1" u="sng" dirty="0" smtClean="0">
                <a:solidFill>
                  <a:schemeClr val="tx2">
                    <a:lumMod val="75000"/>
                  </a:schemeClr>
                </a:solidFill>
                <a:latin typeface="Calibri" panose="020F0502020204030204" pitchFamily="34" charset="0"/>
              </a:rPr>
              <a:t> </a:t>
            </a:r>
            <a:r>
              <a:rPr lang="it-IT" b="1" i="1" u="sng" dirty="0">
                <a:solidFill>
                  <a:schemeClr val="tx2">
                    <a:lumMod val="75000"/>
                  </a:schemeClr>
                </a:solidFill>
                <a:latin typeface="Calibri" panose="020F0502020204030204" pitchFamily="34" charset="0"/>
              </a:rPr>
              <a:t>viscoso</a:t>
            </a:r>
            <a:r>
              <a:rPr lang="en-US" b="1" i="1" u="sng" dirty="0">
                <a:solidFill>
                  <a:schemeClr val="tx2">
                    <a:lumMod val="75000"/>
                  </a:schemeClr>
                </a:solidFill>
                <a:latin typeface="Calibri" panose="020F0502020204030204" pitchFamily="34" charset="0"/>
              </a:rPr>
              <a:t> </a:t>
            </a:r>
            <a:r>
              <a:rPr lang="en-US" dirty="0" err="1" smtClean="0">
                <a:solidFill>
                  <a:schemeClr val="tx2">
                    <a:lumMod val="75000"/>
                  </a:schemeClr>
                </a:solidFill>
                <a:latin typeface="Calibri" panose="020F0502020204030204" pitchFamily="34" charset="0"/>
              </a:rPr>
              <a:t>si</a:t>
            </a:r>
            <a:r>
              <a:rPr lang="en-US" dirty="0" smtClean="0">
                <a:solidFill>
                  <a:schemeClr val="tx2">
                    <a:lumMod val="75000"/>
                  </a:schemeClr>
                </a:solidFill>
                <a:latin typeface="Calibri" panose="020F0502020204030204" pitchFamily="34" charset="0"/>
              </a:rPr>
              <a:t> assume per </a:t>
            </a:r>
            <a:r>
              <a:rPr lang="en-US" dirty="0" err="1" smtClean="0">
                <a:solidFill>
                  <a:schemeClr val="tx2">
                    <a:lumMod val="75000"/>
                  </a:schemeClr>
                </a:solidFill>
                <a:latin typeface="Calibri" panose="020F0502020204030204" pitchFamily="34" charset="0"/>
              </a:rPr>
              <a:t>convenzione</a:t>
            </a:r>
            <a:r>
              <a:rPr lang="en-US" dirty="0" smtClean="0">
                <a:solidFill>
                  <a:schemeClr val="tx2">
                    <a:lumMod val="75000"/>
                  </a:schemeClr>
                </a:solidFill>
                <a:latin typeface="Calibri" panose="020F0502020204030204" pitchFamily="34" charset="0"/>
              </a:rPr>
              <a:t> </a:t>
            </a:r>
            <a:r>
              <a:rPr lang="en-US" dirty="0" err="1" smtClean="0">
                <a:solidFill>
                  <a:schemeClr val="tx2">
                    <a:lumMod val="75000"/>
                  </a:schemeClr>
                </a:solidFill>
                <a:latin typeface="Calibri" panose="020F0502020204030204" pitchFamily="34" charset="0"/>
              </a:rPr>
              <a:t>pari</a:t>
            </a:r>
            <a:r>
              <a:rPr lang="en-US" dirty="0" smtClean="0">
                <a:solidFill>
                  <a:schemeClr val="tx2">
                    <a:lumMod val="75000"/>
                  </a:schemeClr>
                </a:solidFill>
                <a:latin typeface="Calibri" panose="020F0502020204030204" pitchFamily="34" charset="0"/>
              </a:rPr>
              <a:t> a =</a:t>
            </a:r>
            <a:endParaRPr lang="en-US" dirty="0">
              <a:solidFill>
                <a:schemeClr val="tx2">
                  <a:lumMod val="75000"/>
                </a:schemeClr>
              </a:solidFill>
              <a:latin typeface="Calibri" panose="020F0502020204030204" pitchFamily="34" charset="0"/>
            </a:endParaRPr>
          </a:p>
          <a:p>
            <a:endParaRPr lang="it-IT" dirty="0">
              <a:solidFill>
                <a:schemeClr val="tx2">
                  <a:lumMod val="75000"/>
                </a:schemeClr>
              </a:solidFill>
              <a:latin typeface="Calibri" panose="020F0502020204030204" pitchFamily="34" charset="0"/>
            </a:endParaRPr>
          </a:p>
        </p:txBody>
      </p:sp>
      <p:pic>
        <p:nvPicPr>
          <p:cNvPr id="19" name="Immagin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11288" y="4414141"/>
            <a:ext cx="686048" cy="343024"/>
          </a:xfrm>
          <a:prstGeom prst="rect">
            <a:avLst/>
          </a:prstGeom>
        </p:spPr>
      </p:pic>
      <p:pic>
        <p:nvPicPr>
          <p:cNvPr id="20" name="Immagine 1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85335" y="5606378"/>
            <a:ext cx="2063599" cy="648072"/>
          </a:xfrm>
          <a:prstGeom prst="rect">
            <a:avLst/>
          </a:prstGeom>
        </p:spPr>
      </p:pic>
      <p:pic>
        <p:nvPicPr>
          <p:cNvPr id="21" name="Immagine 2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337491" y="5606378"/>
            <a:ext cx="2227560" cy="700604"/>
          </a:xfrm>
          <a:prstGeom prst="rect">
            <a:avLst/>
          </a:prstGeom>
          <a:ln>
            <a:solidFill>
              <a:srgbClr val="FF0000"/>
            </a:solidFill>
          </a:ln>
        </p:spPr>
      </p:pic>
      <p:pic>
        <p:nvPicPr>
          <p:cNvPr id="22" name="Immagin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21573" y="1871479"/>
            <a:ext cx="1923311" cy="648072"/>
          </a:xfrm>
          <a:prstGeom prst="rect">
            <a:avLst/>
          </a:prstGeom>
        </p:spPr>
      </p:pic>
      <p:sp>
        <p:nvSpPr>
          <p:cNvPr id="3" name="CasellaDiTesto 2"/>
          <p:cNvSpPr txBox="1"/>
          <p:nvPr/>
        </p:nvSpPr>
        <p:spPr>
          <a:xfrm>
            <a:off x="680266" y="4849497"/>
            <a:ext cx="565312" cy="369332"/>
          </a:xfrm>
          <a:prstGeom prst="rect">
            <a:avLst/>
          </a:prstGeom>
          <a:noFill/>
        </p:spPr>
        <p:txBody>
          <a:bodyPr wrap="square" rtlCol="0">
            <a:spAutoFit/>
          </a:bodyPr>
          <a:lstStyle/>
          <a:p>
            <a:r>
              <a:rPr lang="it-IT" dirty="0" smtClean="0"/>
              <a:t>(2)</a:t>
            </a:r>
            <a:endParaRPr lang="it-IT" dirty="0"/>
          </a:p>
        </p:txBody>
      </p:sp>
      <p:sp>
        <p:nvSpPr>
          <p:cNvPr id="5" name="Rettangolo 4"/>
          <p:cNvSpPr/>
          <p:nvPr/>
        </p:nvSpPr>
        <p:spPr>
          <a:xfrm>
            <a:off x="707376" y="1975935"/>
            <a:ext cx="476412" cy="369332"/>
          </a:xfrm>
          <a:prstGeom prst="rect">
            <a:avLst/>
          </a:prstGeom>
        </p:spPr>
        <p:txBody>
          <a:bodyPr wrap="none">
            <a:spAutoFit/>
          </a:bodyPr>
          <a:lstStyle/>
          <a:p>
            <a:r>
              <a:rPr lang="it-IT" dirty="0" smtClean="0"/>
              <a:t>(1)</a:t>
            </a:r>
            <a:endParaRPr lang="it-IT" dirty="0"/>
          </a:p>
        </p:txBody>
      </p:sp>
    </p:spTree>
    <p:extLst>
      <p:ext uri="{BB962C8B-B14F-4D97-AF65-F5344CB8AC3E}">
        <p14:creationId xmlns:p14="http://schemas.microsoft.com/office/powerpoint/2010/main" val="36545197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chemeClr val="tx2">
                    <a:lumMod val="75000"/>
                  </a:schemeClr>
                </a:solidFill>
                <a:latin typeface="Calibri" panose="020F0502020204030204" pitchFamily="34" charset="0"/>
              </a:rPr>
              <a:t>Influenza della rugosità</a:t>
            </a:r>
            <a:endParaRPr lang="it-IT" dirty="0">
              <a:solidFill>
                <a:schemeClr val="tx2">
                  <a:lumMod val="75000"/>
                </a:schemeClr>
              </a:solidFill>
              <a:latin typeface="Calibri" panose="020F0502020204030204" pitchFamily="34" charset="0"/>
            </a:endParaRPr>
          </a:p>
        </p:txBody>
      </p:sp>
      <p:pic>
        <p:nvPicPr>
          <p:cNvPr id="4" name="Segnaposto contenuto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57188" y="1930400"/>
            <a:ext cx="4618480" cy="4323228"/>
          </a:xfrm>
          <a:prstGeom prst="rect">
            <a:avLst/>
          </a:prstGeom>
          <a:ln w="3175" cmpd="sng">
            <a:noFill/>
            <a:miter lim="800000"/>
          </a:ln>
        </p:spPr>
      </p:pic>
      <mc:AlternateContent xmlns:mc="http://schemas.openxmlformats.org/markup-compatibility/2006" xmlns:a14="http://schemas.microsoft.com/office/drawing/2010/main">
        <mc:Choice Requires="a14">
          <p:sp>
            <p:nvSpPr>
              <p:cNvPr id="5" name="Rettangolo 4"/>
              <p:cNvSpPr/>
              <p:nvPr/>
            </p:nvSpPr>
            <p:spPr>
              <a:xfrm>
                <a:off x="4975667" y="3989375"/>
                <a:ext cx="4959113" cy="7732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it-IT" i="1" smtClean="0">
                              <a:solidFill>
                                <a:schemeClr val="tx2">
                                  <a:lumMod val="75000"/>
                                </a:schemeClr>
                              </a:solidFill>
                              <a:latin typeface="Cambria Math" panose="02040503050406030204" pitchFamily="18" charset="0"/>
                            </a:rPr>
                          </m:ctrlPr>
                        </m:sSupPr>
                        <m:e>
                          <m:d>
                            <m:dPr>
                              <m:ctrlPr>
                                <a:rPr lang="it-IT" i="1">
                                  <a:solidFill>
                                    <a:schemeClr val="tx2">
                                      <a:lumMod val="75000"/>
                                    </a:schemeClr>
                                  </a:solidFill>
                                  <a:latin typeface="Cambria Math" panose="02040503050406030204" pitchFamily="18" charset="0"/>
                                </a:rPr>
                              </m:ctrlPr>
                            </m:dPr>
                            <m:e>
                              <m:f>
                                <m:fPr>
                                  <m:ctrlPr>
                                    <a:rPr lang="it-IT" i="1">
                                      <a:solidFill>
                                        <a:schemeClr val="tx2">
                                          <a:lumMod val="75000"/>
                                        </a:schemeClr>
                                      </a:solidFill>
                                      <a:latin typeface="Cambria Math" panose="02040503050406030204" pitchFamily="18" charset="0"/>
                                    </a:rPr>
                                  </m:ctrlPr>
                                </m:fPr>
                                <m:num>
                                  <m:r>
                                    <a:rPr lang="it-IT">
                                      <a:solidFill>
                                        <a:schemeClr val="tx2">
                                          <a:lumMod val="75000"/>
                                        </a:schemeClr>
                                      </a:solidFill>
                                      <a:latin typeface="Cambria Math" panose="02040503050406030204" pitchFamily="18" charset="0"/>
                                    </a:rPr>
                                    <m:t>2</m:t>
                                  </m:r>
                                </m:num>
                                <m:den>
                                  <m:sSub>
                                    <m:sSubPr>
                                      <m:ctrlPr>
                                        <a:rPr lang="it-IT" i="1">
                                          <a:solidFill>
                                            <a:schemeClr val="tx2">
                                              <a:lumMod val="75000"/>
                                            </a:schemeClr>
                                          </a:solidFill>
                                          <a:latin typeface="Cambria Math" panose="02040503050406030204" pitchFamily="18" charset="0"/>
                                        </a:rPr>
                                      </m:ctrlPr>
                                    </m:sSubPr>
                                    <m:e>
                                      <m:r>
                                        <a:rPr lang="it-IT" i="1">
                                          <a:solidFill>
                                            <a:schemeClr val="tx2">
                                              <a:lumMod val="75000"/>
                                            </a:schemeClr>
                                          </a:solidFill>
                                          <a:latin typeface="Cambria Math" panose="02040503050406030204" pitchFamily="18" charset="0"/>
                                        </a:rPr>
                                        <m:t>𝑐</m:t>
                                      </m:r>
                                    </m:e>
                                    <m:sub>
                                      <m:r>
                                        <a:rPr lang="it-IT" i="1">
                                          <a:solidFill>
                                            <a:schemeClr val="tx2">
                                              <a:lumMod val="75000"/>
                                            </a:schemeClr>
                                          </a:solidFill>
                                          <a:latin typeface="Cambria Math" panose="02040503050406030204" pitchFamily="18" charset="0"/>
                                        </a:rPr>
                                        <m:t>𝐹</m:t>
                                      </m:r>
                                    </m:sub>
                                  </m:sSub>
                                </m:den>
                              </m:f>
                            </m:e>
                          </m:d>
                        </m:e>
                        <m:sup>
                          <m:r>
                            <a:rPr lang="it-IT" i="0">
                              <a:solidFill>
                                <a:schemeClr val="tx2">
                                  <a:lumMod val="75000"/>
                                </a:schemeClr>
                              </a:solidFill>
                              <a:latin typeface="Cambria Math" panose="02040503050406030204" pitchFamily="18" charset="0"/>
                            </a:rPr>
                            <m:t>0,5</m:t>
                          </m:r>
                        </m:sup>
                      </m:sSup>
                      <m:r>
                        <a:rPr lang="it-IT" i="0">
                          <a:solidFill>
                            <a:schemeClr val="tx2">
                              <a:lumMod val="75000"/>
                            </a:schemeClr>
                          </a:solidFill>
                          <a:latin typeface="Cambria Math" panose="02040503050406030204" pitchFamily="18" charset="0"/>
                        </a:rPr>
                        <m:t>=</m:t>
                      </m:r>
                      <m:f>
                        <m:fPr>
                          <m:ctrlPr>
                            <a:rPr lang="it-IT" i="1">
                              <a:solidFill>
                                <a:schemeClr val="tx2">
                                  <a:lumMod val="75000"/>
                                </a:schemeClr>
                              </a:solidFill>
                              <a:latin typeface="Cambria Math" panose="02040503050406030204" pitchFamily="18" charset="0"/>
                            </a:rPr>
                          </m:ctrlPr>
                        </m:fPr>
                        <m:num>
                          <m:r>
                            <a:rPr lang="it-IT" i="0">
                              <a:solidFill>
                                <a:schemeClr val="tx2">
                                  <a:lumMod val="75000"/>
                                </a:schemeClr>
                              </a:solidFill>
                              <a:latin typeface="Cambria Math" panose="02040503050406030204" pitchFamily="18" charset="0"/>
                            </a:rPr>
                            <m:t>1</m:t>
                          </m:r>
                        </m:num>
                        <m:den>
                          <m:r>
                            <a:rPr lang="it-IT" i="1">
                              <a:solidFill>
                                <a:schemeClr val="tx2">
                                  <a:lumMod val="75000"/>
                                </a:schemeClr>
                              </a:solidFill>
                              <a:latin typeface="Cambria Math" panose="02040503050406030204" pitchFamily="18" charset="0"/>
                            </a:rPr>
                            <m:t>𝑘</m:t>
                          </m:r>
                        </m:den>
                      </m:f>
                      <m:func>
                        <m:funcPr>
                          <m:ctrlPr>
                            <a:rPr lang="it-IT" i="1">
                              <a:solidFill>
                                <a:schemeClr val="tx2">
                                  <a:lumMod val="75000"/>
                                </a:schemeClr>
                              </a:solidFill>
                              <a:latin typeface="Cambria Math" panose="02040503050406030204" pitchFamily="18" charset="0"/>
                            </a:rPr>
                          </m:ctrlPr>
                        </m:funcPr>
                        <m:fName>
                          <m:r>
                            <m:rPr>
                              <m:sty m:val="p"/>
                            </m:rPr>
                            <a:rPr lang="it-IT" i="0">
                              <a:solidFill>
                                <a:schemeClr val="tx2">
                                  <a:lumMod val="75000"/>
                                </a:schemeClr>
                              </a:solidFill>
                              <a:latin typeface="Cambria Math" panose="02040503050406030204" pitchFamily="18" charset="0"/>
                            </a:rPr>
                            <m:t>ln</m:t>
                          </m:r>
                        </m:fName>
                        <m:e>
                          <m:d>
                            <m:dPr>
                              <m:ctrlPr>
                                <a:rPr lang="it-IT" i="1">
                                  <a:solidFill>
                                    <a:schemeClr val="tx2">
                                      <a:lumMod val="75000"/>
                                    </a:schemeClr>
                                  </a:solidFill>
                                  <a:latin typeface="Cambria Math" panose="02040503050406030204" pitchFamily="18" charset="0"/>
                                </a:rPr>
                              </m:ctrlPr>
                            </m:dPr>
                            <m:e>
                              <m:sSub>
                                <m:sSubPr>
                                  <m:ctrlPr>
                                    <a:rPr lang="it-IT" i="1">
                                      <a:solidFill>
                                        <a:schemeClr val="tx2">
                                          <a:lumMod val="75000"/>
                                        </a:schemeClr>
                                      </a:solidFill>
                                      <a:latin typeface="Cambria Math" panose="02040503050406030204" pitchFamily="18" charset="0"/>
                                    </a:rPr>
                                  </m:ctrlPr>
                                </m:sSubPr>
                                <m:e>
                                  <m:r>
                                    <a:rPr lang="it-IT" i="1">
                                      <a:solidFill>
                                        <a:schemeClr val="tx2">
                                          <a:lumMod val="75000"/>
                                        </a:schemeClr>
                                      </a:solidFill>
                                      <a:latin typeface="Cambria Math" panose="02040503050406030204" pitchFamily="18" charset="0"/>
                                    </a:rPr>
                                    <m:t>𝑅𝑒</m:t>
                                  </m:r>
                                </m:e>
                                <m:sub>
                                  <m:r>
                                    <a:rPr lang="it-IT" i="1">
                                      <a:solidFill>
                                        <a:schemeClr val="tx2">
                                          <a:lumMod val="75000"/>
                                        </a:schemeClr>
                                      </a:solidFill>
                                      <a:latin typeface="Cambria Math" panose="02040503050406030204" pitchFamily="18" charset="0"/>
                                    </a:rPr>
                                    <m:t>𝑥</m:t>
                                  </m:r>
                                </m:sub>
                              </m:sSub>
                              <m:sSub>
                                <m:sSubPr>
                                  <m:ctrlPr>
                                    <a:rPr lang="it-IT" i="1">
                                      <a:solidFill>
                                        <a:schemeClr val="tx2">
                                          <a:lumMod val="75000"/>
                                        </a:schemeClr>
                                      </a:solidFill>
                                      <a:latin typeface="Cambria Math" panose="02040503050406030204" pitchFamily="18" charset="0"/>
                                    </a:rPr>
                                  </m:ctrlPr>
                                </m:sSubPr>
                                <m:e>
                                  <m:r>
                                    <a:rPr lang="it-IT" i="1">
                                      <a:solidFill>
                                        <a:schemeClr val="tx2">
                                          <a:lumMod val="75000"/>
                                        </a:schemeClr>
                                      </a:solidFill>
                                      <a:latin typeface="Cambria Math" panose="02040503050406030204" pitchFamily="18" charset="0"/>
                                    </a:rPr>
                                    <m:t>𝑐</m:t>
                                  </m:r>
                                </m:e>
                                <m:sub>
                                  <m:r>
                                    <a:rPr lang="it-IT" i="1">
                                      <a:solidFill>
                                        <a:schemeClr val="tx2">
                                          <a:lumMod val="75000"/>
                                        </a:schemeClr>
                                      </a:solidFill>
                                      <a:latin typeface="Cambria Math" panose="02040503050406030204" pitchFamily="18" charset="0"/>
                                    </a:rPr>
                                    <m:t>𝐹</m:t>
                                  </m:r>
                                </m:sub>
                              </m:sSub>
                            </m:e>
                          </m:d>
                        </m:e>
                      </m:func>
                      <m:r>
                        <a:rPr lang="it-IT" i="0">
                          <a:solidFill>
                            <a:schemeClr val="tx2">
                              <a:lumMod val="75000"/>
                            </a:schemeClr>
                          </a:solidFill>
                          <a:latin typeface="Cambria Math" panose="02040503050406030204" pitchFamily="18" charset="0"/>
                        </a:rPr>
                        <m:t>−</m:t>
                      </m:r>
                      <m:f>
                        <m:fPr>
                          <m:ctrlPr>
                            <a:rPr lang="it-IT" i="1">
                              <a:solidFill>
                                <a:schemeClr val="tx2">
                                  <a:lumMod val="75000"/>
                                </a:schemeClr>
                              </a:solidFill>
                              <a:latin typeface="Cambria Math" panose="02040503050406030204" pitchFamily="18" charset="0"/>
                            </a:rPr>
                          </m:ctrlPr>
                        </m:fPr>
                        <m:num>
                          <m:r>
                            <a:rPr lang="it-IT" i="0">
                              <a:solidFill>
                                <a:schemeClr val="tx2">
                                  <a:lumMod val="75000"/>
                                </a:schemeClr>
                              </a:solidFill>
                              <a:latin typeface="Cambria Math" panose="02040503050406030204" pitchFamily="18" charset="0"/>
                            </a:rPr>
                            <m:t>1</m:t>
                          </m:r>
                        </m:num>
                        <m:den>
                          <m:r>
                            <a:rPr lang="it-IT" i="1">
                              <a:solidFill>
                                <a:schemeClr val="tx2">
                                  <a:lumMod val="75000"/>
                                </a:schemeClr>
                              </a:solidFill>
                              <a:latin typeface="Cambria Math" panose="02040503050406030204" pitchFamily="18" charset="0"/>
                            </a:rPr>
                            <m:t>𝑘</m:t>
                          </m:r>
                        </m:den>
                      </m:f>
                      <m:func>
                        <m:funcPr>
                          <m:ctrlPr>
                            <a:rPr lang="it-IT" i="1">
                              <a:solidFill>
                                <a:schemeClr val="tx2">
                                  <a:lumMod val="75000"/>
                                </a:schemeClr>
                              </a:solidFill>
                              <a:latin typeface="Cambria Math" panose="02040503050406030204" pitchFamily="18" charset="0"/>
                            </a:rPr>
                          </m:ctrlPr>
                        </m:funcPr>
                        <m:fName>
                          <m:r>
                            <m:rPr>
                              <m:sty m:val="p"/>
                            </m:rPr>
                            <a:rPr lang="it-IT" i="0">
                              <a:solidFill>
                                <a:schemeClr val="tx2">
                                  <a:lumMod val="75000"/>
                                </a:schemeClr>
                              </a:solidFill>
                              <a:latin typeface="Cambria Math" panose="02040503050406030204" pitchFamily="18" charset="0"/>
                            </a:rPr>
                            <m:t>ln</m:t>
                          </m:r>
                        </m:fName>
                        <m:e>
                          <m:d>
                            <m:dPr>
                              <m:ctrlPr>
                                <a:rPr lang="it-IT" i="1">
                                  <a:solidFill>
                                    <a:schemeClr val="tx2">
                                      <a:lumMod val="75000"/>
                                    </a:schemeClr>
                                  </a:solidFill>
                                  <a:latin typeface="Cambria Math" panose="02040503050406030204" pitchFamily="18" charset="0"/>
                                </a:rPr>
                              </m:ctrlPr>
                            </m:dPr>
                            <m:e>
                              <m:sSub>
                                <m:sSubPr>
                                  <m:ctrlPr>
                                    <a:rPr lang="it-IT" i="1">
                                      <a:solidFill>
                                        <a:schemeClr val="tx2">
                                          <a:lumMod val="75000"/>
                                        </a:schemeClr>
                                      </a:solidFill>
                                      <a:latin typeface="Cambria Math" panose="02040503050406030204" pitchFamily="18" charset="0"/>
                                    </a:rPr>
                                  </m:ctrlPr>
                                </m:sSubPr>
                                <m:e>
                                  <m:r>
                                    <a:rPr lang="it-IT" i="1">
                                      <a:solidFill>
                                        <a:schemeClr val="tx2">
                                          <a:lumMod val="75000"/>
                                        </a:schemeClr>
                                      </a:solidFill>
                                      <a:latin typeface="Cambria Math" panose="02040503050406030204" pitchFamily="18" charset="0"/>
                                    </a:rPr>
                                    <m:t>𝑅𝑒</m:t>
                                  </m:r>
                                </m:e>
                                <m:sub>
                                  <m:r>
                                    <a:rPr lang="it-IT" i="1">
                                      <a:solidFill>
                                        <a:schemeClr val="tx2">
                                          <a:lumMod val="75000"/>
                                        </a:schemeClr>
                                      </a:solidFill>
                                      <a:latin typeface="Cambria Math" panose="02040503050406030204" pitchFamily="18" charset="0"/>
                                    </a:rPr>
                                    <m:t>h𝑠</m:t>
                                  </m:r>
                                </m:sub>
                              </m:sSub>
                              <m:sSup>
                                <m:sSupPr>
                                  <m:ctrlPr>
                                    <a:rPr lang="it-IT" i="1">
                                      <a:solidFill>
                                        <a:schemeClr val="tx2">
                                          <a:lumMod val="75000"/>
                                        </a:schemeClr>
                                      </a:solidFill>
                                      <a:latin typeface="Cambria Math" panose="02040503050406030204" pitchFamily="18" charset="0"/>
                                    </a:rPr>
                                  </m:ctrlPr>
                                </m:sSupPr>
                                <m:e>
                                  <m:d>
                                    <m:dPr>
                                      <m:ctrlPr>
                                        <a:rPr lang="it-IT" i="1">
                                          <a:solidFill>
                                            <a:schemeClr val="tx2">
                                              <a:lumMod val="75000"/>
                                            </a:schemeClr>
                                          </a:solidFill>
                                          <a:latin typeface="Cambria Math" panose="02040503050406030204" pitchFamily="18" charset="0"/>
                                        </a:rPr>
                                      </m:ctrlPr>
                                    </m:dPr>
                                    <m:e>
                                      <m:f>
                                        <m:fPr>
                                          <m:ctrlPr>
                                            <a:rPr lang="it-IT" i="1">
                                              <a:solidFill>
                                                <a:schemeClr val="tx2">
                                                  <a:lumMod val="75000"/>
                                                </a:schemeClr>
                                              </a:solidFill>
                                              <a:latin typeface="Cambria Math" panose="02040503050406030204" pitchFamily="18" charset="0"/>
                                            </a:rPr>
                                          </m:ctrlPr>
                                        </m:fPr>
                                        <m:num>
                                          <m:sSub>
                                            <m:sSubPr>
                                              <m:ctrlPr>
                                                <a:rPr lang="it-IT" i="1">
                                                  <a:solidFill>
                                                    <a:schemeClr val="tx2">
                                                      <a:lumMod val="75000"/>
                                                    </a:schemeClr>
                                                  </a:solidFill>
                                                  <a:latin typeface="Cambria Math" panose="02040503050406030204" pitchFamily="18" charset="0"/>
                                                </a:rPr>
                                              </m:ctrlPr>
                                            </m:sSubPr>
                                            <m:e>
                                              <m:r>
                                                <a:rPr lang="it-IT" i="1">
                                                  <a:solidFill>
                                                    <a:schemeClr val="tx2">
                                                      <a:lumMod val="75000"/>
                                                    </a:schemeClr>
                                                  </a:solidFill>
                                                  <a:latin typeface="Cambria Math" panose="02040503050406030204" pitchFamily="18" charset="0"/>
                                                </a:rPr>
                                                <m:t>𝑐</m:t>
                                              </m:r>
                                            </m:e>
                                            <m:sub>
                                              <m:r>
                                                <a:rPr lang="it-IT" i="1">
                                                  <a:solidFill>
                                                    <a:schemeClr val="tx2">
                                                      <a:lumMod val="75000"/>
                                                    </a:schemeClr>
                                                  </a:solidFill>
                                                  <a:latin typeface="Cambria Math" panose="02040503050406030204" pitchFamily="18" charset="0"/>
                                                </a:rPr>
                                                <m:t>𝐹</m:t>
                                              </m:r>
                                            </m:sub>
                                          </m:sSub>
                                        </m:num>
                                        <m:den>
                                          <m:r>
                                            <a:rPr lang="it-IT" i="0">
                                              <a:solidFill>
                                                <a:schemeClr val="tx2">
                                                  <a:lumMod val="75000"/>
                                                </a:schemeClr>
                                              </a:solidFill>
                                              <a:latin typeface="Cambria Math" panose="02040503050406030204" pitchFamily="18" charset="0"/>
                                            </a:rPr>
                                            <m:t>2</m:t>
                                          </m:r>
                                        </m:den>
                                      </m:f>
                                    </m:e>
                                  </m:d>
                                </m:e>
                                <m:sup>
                                  <m:r>
                                    <a:rPr lang="it-IT" i="0">
                                      <a:solidFill>
                                        <a:schemeClr val="tx2">
                                          <a:lumMod val="75000"/>
                                        </a:schemeClr>
                                      </a:solidFill>
                                      <a:latin typeface="Cambria Math" panose="02040503050406030204" pitchFamily="18" charset="0"/>
                                    </a:rPr>
                                    <m:t>0,5</m:t>
                                  </m:r>
                                </m:sup>
                              </m:sSup>
                            </m:e>
                          </m:d>
                        </m:e>
                      </m:func>
                      <m:r>
                        <a:rPr lang="it-IT" i="0">
                          <a:solidFill>
                            <a:schemeClr val="tx2">
                              <a:lumMod val="75000"/>
                            </a:schemeClr>
                          </a:solidFill>
                          <a:latin typeface="Cambria Math" panose="02040503050406030204" pitchFamily="18" charset="0"/>
                        </a:rPr>
                        <m:t>+</m:t>
                      </m:r>
                      <m:r>
                        <a:rPr lang="it-IT" i="1">
                          <a:solidFill>
                            <a:schemeClr val="tx2">
                              <a:lumMod val="75000"/>
                            </a:schemeClr>
                          </a:solidFill>
                          <a:latin typeface="Cambria Math" panose="02040503050406030204" pitchFamily="18" charset="0"/>
                        </a:rPr>
                        <m:t>𝜒</m:t>
                      </m:r>
                    </m:oMath>
                  </m:oMathPara>
                </a14:m>
                <a:endParaRPr lang="it-IT" dirty="0">
                  <a:solidFill>
                    <a:schemeClr val="tx2">
                      <a:lumMod val="75000"/>
                    </a:schemeClr>
                  </a:solidFill>
                </a:endParaRPr>
              </a:p>
            </p:txBody>
          </p:sp>
        </mc:Choice>
        <mc:Fallback xmlns="">
          <p:sp>
            <p:nvSpPr>
              <p:cNvPr id="5" name="Rettangolo 4"/>
              <p:cNvSpPr>
                <a:spLocks noRot="1" noChangeAspect="1" noMove="1" noResize="1" noEditPoints="1" noAdjustHandles="1" noChangeArrowheads="1" noChangeShapeType="1" noTextEdit="1"/>
              </p:cNvSpPr>
              <p:nvPr/>
            </p:nvSpPr>
            <p:spPr>
              <a:xfrm>
                <a:off x="4975667" y="3989375"/>
                <a:ext cx="4959113" cy="773289"/>
              </a:xfrm>
              <a:prstGeom prst="rect">
                <a:avLst/>
              </a:prstGeom>
              <a:blipFill rotWithShape="0">
                <a:blip r:embed="rId3"/>
                <a:stretch>
                  <a:fillRect/>
                </a:stretch>
              </a:blipFill>
            </p:spPr>
            <p:txBody>
              <a:bodyPr/>
              <a:lstStyle/>
              <a:p>
                <a:r>
                  <a:rPr lang="it-IT">
                    <a:noFill/>
                  </a:rPr>
                  <a:t> </a:t>
                </a:r>
              </a:p>
            </p:txBody>
          </p:sp>
        </mc:Fallback>
      </mc:AlternateContent>
      <p:pic>
        <p:nvPicPr>
          <p:cNvPr id="6" name="Segnaposto contenuto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690" y="1179853"/>
            <a:ext cx="8596312" cy="84579"/>
          </a:xfrm>
          <a:prstGeom prst="rect">
            <a:avLst/>
          </a:prstGeom>
        </p:spPr>
      </p:pic>
      <p:sp>
        <p:nvSpPr>
          <p:cNvPr id="3" name="CasellaDiTesto 2"/>
          <p:cNvSpPr txBox="1"/>
          <p:nvPr/>
        </p:nvSpPr>
        <p:spPr>
          <a:xfrm>
            <a:off x="5306057" y="1930400"/>
            <a:ext cx="4298334" cy="1477328"/>
          </a:xfrm>
          <a:prstGeom prst="rect">
            <a:avLst/>
          </a:prstGeom>
          <a:noFill/>
        </p:spPr>
        <p:txBody>
          <a:bodyPr wrap="square" rtlCol="0">
            <a:spAutoFit/>
          </a:bodyPr>
          <a:lstStyle/>
          <a:p>
            <a:pPr algn="just"/>
            <a:r>
              <a:rPr lang="it-IT" dirty="0" smtClean="0">
                <a:solidFill>
                  <a:schemeClr val="tx2">
                    <a:lumMod val="75000"/>
                  </a:schemeClr>
                </a:solidFill>
              </a:rPr>
              <a:t>Si avrà:</a:t>
            </a:r>
          </a:p>
          <a:p>
            <a:pPr marL="285750" indent="-285750" algn="just">
              <a:buFont typeface="Arial" panose="020B0604020202020204" pitchFamily="34" charset="0"/>
              <a:buChar char="•"/>
            </a:pPr>
            <a:r>
              <a:rPr lang="it-IT" dirty="0" smtClean="0">
                <a:solidFill>
                  <a:schemeClr val="tx2">
                    <a:lumMod val="75000"/>
                  </a:schemeClr>
                </a:solidFill>
              </a:rPr>
              <a:t>una riduzione della velocità per un y fissato.</a:t>
            </a:r>
          </a:p>
          <a:p>
            <a:pPr marL="285750" indent="-285750" algn="just">
              <a:buFont typeface="Arial" panose="020B0604020202020204" pitchFamily="34" charset="0"/>
              <a:buChar char="•"/>
            </a:pPr>
            <a:r>
              <a:rPr lang="it-IT" dirty="0">
                <a:solidFill>
                  <a:schemeClr val="tx2">
                    <a:lumMod val="75000"/>
                  </a:schemeClr>
                </a:solidFill>
              </a:rPr>
              <a:t>u</a:t>
            </a:r>
            <a:r>
              <a:rPr lang="it-IT" dirty="0" smtClean="0">
                <a:solidFill>
                  <a:schemeClr val="tx2">
                    <a:lumMod val="75000"/>
                  </a:schemeClr>
                </a:solidFill>
              </a:rPr>
              <a:t>n innalzamento del coefficiente di d’attrito.</a:t>
            </a:r>
          </a:p>
        </p:txBody>
      </p:sp>
      <mc:AlternateContent xmlns:mc="http://schemas.openxmlformats.org/markup-compatibility/2006" xmlns:a14="http://schemas.microsoft.com/office/drawing/2010/main">
        <mc:Choice Requires="a14">
          <p:sp>
            <p:nvSpPr>
              <p:cNvPr id="7" name="CasellaDiTesto 6"/>
              <p:cNvSpPr txBox="1"/>
              <p:nvPr/>
            </p:nvSpPr>
            <p:spPr>
              <a:xfrm>
                <a:off x="6803154" y="5204163"/>
                <a:ext cx="1304140" cy="5250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solidFill>
                            <a:schemeClr val="tx2">
                              <a:lumMod val="75000"/>
                            </a:schemeClr>
                          </a:solidFill>
                          <a:latin typeface="Cambria Math" panose="02040503050406030204" pitchFamily="18" charset="0"/>
                        </a:rPr>
                        <m:t>𝑅</m:t>
                      </m:r>
                      <m:sSub>
                        <m:sSubPr>
                          <m:ctrlPr>
                            <a:rPr lang="it-IT" b="0" i="1" smtClean="0">
                              <a:solidFill>
                                <a:schemeClr val="tx2">
                                  <a:lumMod val="75000"/>
                                </a:schemeClr>
                              </a:solidFill>
                              <a:latin typeface="Cambria Math" panose="02040503050406030204" pitchFamily="18" charset="0"/>
                            </a:rPr>
                          </m:ctrlPr>
                        </m:sSubPr>
                        <m:e>
                          <m:r>
                            <a:rPr lang="it-IT" b="0" i="1" smtClean="0">
                              <a:solidFill>
                                <a:schemeClr val="tx2">
                                  <a:lumMod val="75000"/>
                                </a:schemeClr>
                              </a:solidFill>
                              <a:latin typeface="Cambria Math" panose="02040503050406030204" pitchFamily="18" charset="0"/>
                            </a:rPr>
                            <m:t>𝑒</m:t>
                          </m:r>
                        </m:e>
                        <m:sub>
                          <m:r>
                            <a:rPr lang="it-IT" b="0" i="1" smtClean="0">
                              <a:solidFill>
                                <a:schemeClr val="tx2">
                                  <a:lumMod val="75000"/>
                                </a:schemeClr>
                              </a:solidFill>
                              <a:latin typeface="Cambria Math" panose="02040503050406030204" pitchFamily="18" charset="0"/>
                            </a:rPr>
                            <m:t>h𝑠</m:t>
                          </m:r>
                        </m:sub>
                      </m:sSub>
                      <m:r>
                        <a:rPr lang="it-IT" b="0" i="1" smtClean="0">
                          <a:solidFill>
                            <a:schemeClr val="tx2">
                              <a:lumMod val="75000"/>
                            </a:schemeClr>
                          </a:solidFill>
                          <a:latin typeface="Cambria Math" panose="02040503050406030204" pitchFamily="18" charset="0"/>
                        </a:rPr>
                        <m:t>=</m:t>
                      </m:r>
                      <m:f>
                        <m:fPr>
                          <m:ctrlPr>
                            <a:rPr lang="it-IT" b="0" i="1" smtClean="0">
                              <a:solidFill>
                                <a:schemeClr val="tx2">
                                  <a:lumMod val="75000"/>
                                </a:schemeClr>
                              </a:solidFill>
                              <a:latin typeface="Cambria Math" panose="02040503050406030204" pitchFamily="18" charset="0"/>
                            </a:rPr>
                          </m:ctrlPr>
                        </m:fPr>
                        <m:num>
                          <m:sSub>
                            <m:sSubPr>
                              <m:ctrlPr>
                                <a:rPr lang="it-IT" b="0" i="1" smtClean="0">
                                  <a:solidFill>
                                    <a:schemeClr val="tx2">
                                      <a:lumMod val="75000"/>
                                    </a:schemeClr>
                                  </a:solidFill>
                                  <a:latin typeface="Cambria Math" panose="02040503050406030204" pitchFamily="18" charset="0"/>
                                </a:rPr>
                              </m:ctrlPr>
                            </m:sSubPr>
                            <m:e>
                              <m:r>
                                <a:rPr lang="it-IT" b="0" i="1" smtClean="0">
                                  <a:solidFill>
                                    <a:schemeClr val="tx2">
                                      <a:lumMod val="75000"/>
                                    </a:schemeClr>
                                  </a:solidFill>
                                  <a:latin typeface="Cambria Math" panose="02040503050406030204" pitchFamily="18" charset="0"/>
                                </a:rPr>
                                <m:t>h</m:t>
                              </m:r>
                            </m:e>
                            <m:sub>
                              <m:r>
                                <a:rPr lang="it-IT" b="0" i="1" smtClean="0">
                                  <a:solidFill>
                                    <a:schemeClr val="tx2">
                                      <a:lumMod val="75000"/>
                                    </a:schemeClr>
                                  </a:solidFill>
                                  <a:latin typeface="Cambria Math" panose="02040503050406030204" pitchFamily="18" charset="0"/>
                                </a:rPr>
                                <m:t>𝑠</m:t>
                              </m:r>
                            </m:sub>
                          </m:sSub>
                          <m:sSub>
                            <m:sSubPr>
                              <m:ctrlPr>
                                <a:rPr lang="it-IT" b="0" i="1" smtClean="0">
                                  <a:solidFill>
                                    <a:schemeClr val="tx2">
                                      <a:lumMod val="75000"/>
                                    </a:schemeClr>
                                  </a:solidFill>
                                  <a:latin typeface="Cambria Math" panose="02040503050406030204" pitchFamily="18" charset="0"/>
                                </a:rPr>
                              </m:ctrlPr>
                            </m:sSubPr>
                            <m:e>
                              <m:r>
                                <a:rPr lang="it-IT" b="0" i="1" smtClean="0">
                                  <a:solidFill>
                                    <a:schemeClr val="tx2">
                                      <a:lumMod val="75000"/>
                                    </a:schemeClr>
                                  </a:solidFill>
                                  <a:latin typeface="Cambria Math" panose="02040503050406030204" pitchFamily="18" charset="0"/>
                                </a:rPr>
                                <m:t>𝑈</m:t>
                              </m:r>
                            </m:e>
                            <m:sub>
                              <m:r>
                                <a:rPr lang="it-IT" b="0" i="1" smtClean="0">
                                  <a:solidFill>
                                    <a:schemeClr val="tx2">
                                      <a:lumMod val="75000"/>
                                    </a:schemeClr>
                                  </a:solidFill>
                                  <a:latin typeface="Cambria Math" panose="02040503050406030204" pitchFamily="18" charset="0"/>
                                </a:rPr>
                                <m:t>𝑒</m:t>
                              </m:r>
                            </m:sub>
                          </m:sSub>
                        </m:num>
                        <m:den>
                          <m:r>
                            <a:rPr lang="it-IT" b="0" i="1" smtClean="0">
                              <a:solidFill>
                                <a:schemeClr val="tx2">
                                  <a:lumMod val="75000"/>
                                </a:schemeClr>
                              </a:solidFill>
                              <a:latin typeface="Cambria Math" panose="02040503050406030204" pitchFamily="18" charset="0"/>
                            </a:rPr>
                            <m:t>𝜈</m:t>
                          </m:r>
                        </m:den>
                      </m:f>
                    </m:oMath>
                  </m:oMathPara>
                </a14:m>
                <a:endParaRPr lang="it-IT" dirty="0"/>
              </a:p>
            </p:txBody>
          </p:sp>
        </mc:Choice>
        <mc:Fallback xmlns="">
          <p:sp>
            <p:nvSpPr>
              <p:cNvPr id="7" name="CasellaDiTesto 6"/>
              <p:cNvSpPr txBox="1">
                <a:spLocks noRot="1" noChangeAspect="1" noMove="1" noResize="1" noEditPoints="1" noAdjustHandles="1" noChangeArrowheads="1" noChangeShapeType="1" noTextEdit="1"/>
              </p:cNvSpPr>
              <p:nvPr/>
            </p:nvSpPr>
            <p:spPr>
              <a:xfrm>
                <a:off x="6803154" y="5204163"/>
                <a:ext cx="1304140" cy="525080"/>
              </a:xfrm>
              <a:prstGeom prst="rect">
                <a:avLst/>
              </a:prstGeom>
              <a:blipFill rotWithShape="0">
                <a:blip r:embed="rId5"/>
                <a:stretch>
                  <a:fillRect/>
                </a:stretch>
              </a:blipFill>
            </p:spPr>
            <p:txBody>
              <a:bodyPr/>
              <a:lstStyle/>
              <a:p>
                <a:r>
                  <a:rPr lang="it-IT">
                    <a:noFill/>
                  </a:rPr>
                  <a:t> </a:t>
                </a:r>
              </a:p>
            </p:txBody>
          </p:sp>
        </mc:Fallback>
      </mc:AlternateContent>
      <p:pic>
        <p:nvPicPr>
          <p:cNvPr id="8" name="Immagine 7"/>
          <p:cNvPicPr>
            <a:picLocks noChangeAspect="1"/>
          </p:cNvPicPr>
          <p:nvPr/>
        </p:nvPicPr>
        <p:blipFill>
          <a:blip r:embed="rId6"/>
          <a:stretch>
            <a:fillRect/>
          </a:stretch>
        </p:blipFill>
        <p:spPr>
          <a:xfrm>
            <a:off x="3475253" y="3413444"/>
            <a:ext cx="1360930" cy="920629"/>
          </a:xfrm>
          <a:prstGeom prst="rect">
            <a:avLst/>
          </a:prstGeom>
        </p:spPr>
      </p:pic>
      <p:cxnSp>
        <p:nvCxnSpPr>
          <p:cNvPr id="9" name="Connettore 2 8"/>
          <p:cNvCxnSpPr/>
          <p:nvPr/>
        </p:nvCxnSpPr>
        <p:spPr>
          <a:xfrm flipV="1">
            <a:off x="2366177" y="3796881"/>
            <a:ext cx="600502" cy="736979"/>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0571996"/>
      </p:ext>
    </p:extLst>
  </p:cSld>
  <p:clrMapOvr>
    <a:masterClrMapping/>
  </p:clrMapOvr>
  <p:timing>
    <p:tnLst>
      <p:par>
        <p:cTn id="1" dur="indefinite" restart="never" nodeType="tmRoot"/>
      </p:par>
    </p:tnLst>
  </p:timing>
</p:sld>
</file>

<file path=ppt/theme/theme1.xml><?xml version="1.0" encoding="utf-8"?>
<a:theme xmlns:a="http://schemas.openxmlformats.org/drawingml/2006/main" name="Sfaccettatura">
  <a:themeElements>
    <a:clrScheme name="Personalizzato 2">
      <a:dk1>
        <a:sysClr val="windowText" lastClr="000000"/>
      </a:dk1>
      <a:lt1>
        <a:sysClr val="window" lastClr="FFFFFF"/>
      </a:lt1>
      <a:dk2>
        <a:srgbClr val="1F497D"/>
      </a:dk2>
      <a:lt2>
        <a:srgbClr val="EEECE1"/>
      </a:lt2>
      <a:accent1>
        <a:srgbClr val="4F81BD"/>
      </a:accent1>
      <a:accent2>
        <a:srgbClr val="1F497D"/>
      </a:accent2>
      <a:accent3>
        <a:srgbClr val="9BBB59"/>
      </a:accent3>
      <a:accent4>
        <a:srgbClr val="8064A2"/>
      </a:accent4>
      <a:accent5>
        <a:srgbClr val="4BACC6"/>
      </a:accent5>
      <a:accent6>
        <a:srgbClr val="F79646"/>
      </a:accent6>
      <a:hlink>
        <a:srgbClr val="0000FF"/>
      </a:hlink>
      <a:folHlink>
        <a:srgbClr val="800080"/>
      </a:folHlink>
    </a:clrScheme>
    <a:fontScheme name="Sfaccettatur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faccettatur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A6836B0F-2395-43B9-BBEF-90A78CA70F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2724</TotalTime>
  <Words>1207</Words>
  <Application>Microsoft Office PowerPoint</Application>
  <PresentationFormat>Widescreen</PresentationFormat>
  <Paragraphs>168</Paragraphs>
  <Slides>29</Slides>
  <Notes>5</Notes>
  <HiddenSlides>0</HiddenSlides>
  <MMClips>1</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29</vt:i4>
      </vt:variant>
    </vt:vector>
  </HeadingPairs>
  <TitlesOfParts>
    <vt:vector size="38" baseType="lpstr">
      <vt:lpstr>Arial</vt:lpstr>
      <vt:lpstr>Calibri</vt:lpstr>
      <vt:lpstr>Cambria Math</vt:lpstr>
      <vt:lpstr>Symbol</vt:lpstr>
      <vt:lpstr>Times New Roman</vt:lpstr>
      <vt:lpstr>Trebuchet MS</vt:lpstr>
      <vt:lpstr>Wingdings</vt:lpstr>
      <vt:lpstr>Wingdings 3</vt:lpstr>
      <vt:lpstr>Sfaccettatura</vt:lpstr>
      <vt:lpstr>Misure d’attrito idrodinamico su superfici verniciate</vt:lpstr>
      <vt:lpstr>E’ possibile ridurre i consumi  energetici delle navi?</vt:lpstr>
      <vt:lpstr>Sommario </vt:lpstr>
      <vt:lpstr>Forze di resistenza </vt:lpstr>
      <vt:lpstr>Legge di Newton</vt:lpstr>
      <vt:lpstr>Importanza dell’attrito viscoso</vt:lpstr>
      <vt:lpstr>Moto su lastra piana</vt:lpstr>
      <vt:lpstr>Determinazione coefficienti d’attrito</vt:lpstr>
      <vt:lpstr>Influenza della rugosità</vt:lpstr>
      <vt:lpstr>Vernici commerciali </vt:lpstr>
      <vt:lpstr>Vernice super-idrofobica</vt:lpstr>
      <vt:lpstr>Condizione di slip</vt:lpstr>
      <vt:lpstr>Apparato a disco rotante immerso </vt:lpstr>
      <vt:lpstr>Metodologia di prova </vt:lpstr>
      <vt:lpstr>Soluzioni analitiche</vt:lpstr>
      <vt:lpstr>Dati sperimentali </vt:lpstr>
      <vt:lpstr>Analisi adimensionale </vt:lpstr>
      <vt:lpstr>Risultati al variare della dimensione dei rotori </vt:lpstr>
      <vt:lpstr> Confronto tra le vernici</vt:lpstr>
      <vt:lpstr> Confronto tra le vernici</vt:lpstr>
      <vt:lpstr> Analisi dell’errore </vt:lpstr>
      <vt:lpstr>Analogia tra C_M e C_F </vt:lpstr>
      <vt:lpstr>Rendimenti</vt:lpstr>
      <vt:lpstr>Prova condotta sulla vernice super-idrofobica</vt:lpstr>
      <vt:lpstr>Conclusioni</vt:lpstr>
      <vt:lpstr>Bibliografia</vt:lpstr>
      <vt:lpstr>Presentazione standard di PowerPoint</vt:lpstr>
      <vt:lpstr>Appendice 1:Equazioni del Moto   </vt:lpstr>
      <vt:lpstr>Appendice 2: Risultati al variare della viscosità del fluido</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Adventure Works  Proposta vendite &lt;anno&gt;</dc:title>
  <dc:creator>hafid kyoto tinoco giraldo</dc:creator>
  <cp:lastModifiedBy>hafid kyoto tinoco giraldo</cp:lastModifiedBy>
  <cp:revision>134</cp:revision>
  <dcterms:created xsi:type="dcterms:W3CDTF">2016-07-16T12:46:17Z</dcterms:created>
  <dcterms:modified xsi:type="dcterms:W3CDTF">2016-07-19T17:27:02Z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TC034180659991</vt:lpwstr>
  </property>
</Properties>
</file>